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02" r:id="rId2"/>
    <p:sldId id="299"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300" r:id="rId25"/>
    <p:sldId id="283"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1" r:id="rId4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11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000066"/>
    <a:srgbClr val="687995"/>
    <a:srgbClr val="7C7995"/>
    <a:srgbClr val="FFFF99"/>
    <a:srgbClr val="003399"/>
    <a:srgbClr val="5A6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4" autoAdjust="0"/>
    <p:restoredTop sz="86927" autoAdjust="0"/>
  </p:normalViewPr>
  <p:slideViewPr>
    <p:cSldViewPr>
      <p:cViewPr varScale="1">
        <p:scale>
          <a:sx n="77" d="100"/>
          <a:sy n="77" d="100"/>
        </p:scale>
        <p:origin x="1517" y="67"/>
      </p:cViewPr>
      <p:guideLst>
        <p:guide orient="horz" pos="1117"/>
        <p:guide pos="2880"/>
      </p:guideLst>
    </p:cSldViewPr>
  </p:slideViewPr>
  <p:notesTextViewPr>
    <p:cViewPr>
      <p:scale>
        <a:sx n="100" d="100"/>
        <a:sy n="100" d="100"/>
      </p:scale>
      <p:origin x="0" y="0"/>
    </p:cViewPr>
  </p:notesTextViewPr>
  <p:sorterViewPr>
    <p:cViewPr varScale="1">
      <p:scale>
        <a:sx n="1" d="1"/>
        <a:sy n="1" d="1"/>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pt-B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pt-B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pt-B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B6E2BE07-112F-4EF5-97A8-C8D163FF4C77}" type="slidenum">
              <a:rPr lang="pt-BR"/>
              <a:pPr/>
              <a:t>‹nº›</a:t>
            </a:fld>
            <a:endParaRPr lang="pt-BR"/>
          </a:p>
        </p:txBody>
      </p:sp>
    </p:spTree>
    <p:extLst>
      <p:ext uri="{BB962C8B-B14F-4D97-AF65-F5344CB8AC3E}">
        <p14:creationId xmlns:p14="http://schemas.microsoft.com/office/powerpoint/2010/main" val="3854981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225FF89-B958-4DC3-A950-26335E810301}" type="slidenum">
              <a:rPr lang="pt-BR" sz="1200"/>
              <a:pPr algn="r" eaLnBrk="1" hangingPunct="1"/>
              <a:t>1</a:t>
            </a:fld>
            <a:endParaRPr lang="pt-B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pt-BR" dirty="0">
                <a:latin typeface="Arial" pitchFamily="34" charset="0"/>
                <a:ea typeface="ＭＳ Ｐゴシック" pitchFamily="34" charset="-128"/>
              </a:rPr>
              <a:t>PRIMEIRA UNIDADE – MEDIUNIDADE E SUA PRÁTICA</a:t>
            </a:r>
          </a:p>
          <a:p>
            <a:pPr eaLnBrk="1" hangingPunct="1"/>
            <a:r>
              <a:rPr lang="pt-BR" dirty="0">
                <a:latin typeface="Arial" pitchFamily="34" charset="0"/>
                <a:ea typeface="ＭＳ Ｐゴシック" pitchFamily="34" charset="-128"/>
              </a:rPr>
              <a:t>Capítulo 5. Mediunidade e corpo físico</a:t>
            </a:r>
          </a:p>
        </p:txBody>
      </p:sp>
    </p:spTree>
    <p:extLst>
      <p:ext uri="{BB962C8B-B14F-4D97-AF65-F5344CB8AC3E}">
        <p14:creationId xmlns:p14="http://schemas.microsoft.com/office/powerpoint/2010/main" val="162562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C7B57F3-075F-4528-A18F-FF348529163E}" type="slidenum">
              <a:rPr lang="pt-BR"/>
              <a:pPr/>
              <a:t>12</a:t>
            </a:fld>
            <a:endParaRPr lang="pt-B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p:spPr>
        <p:txBody>
          <a:bodyPr/>
          <a:lstStyle/>
          <a:p>
            <a:pPr eaLnBrk="1" hangingPunct="1"/>
            <a:r>
              <a:rPr lang="pt-BR" dirty="0">
                <a:latin typeface="Arial" pitchFamily="34" charset="0"/>
                <a:ea typeface="ＭＳ Ｐゴシック" pitchFamily="34" charset="-128"/>
              </a:rPr>
              <a:t>Em muitos casos, porém, rotulada como doença mental, segundo os cânones científicos, o que há é simples perturbação espiritual que, tratada convenientemente, cede por completo</a:t>
            </a:r>
          </a:p>
          <a:p>
            <a:pPr eaLnBrk="1" hangingPunct="1"/>
            <a:endParaRPr lang="pt-BR" dirty="0">
              <a:latin typeface="Arial" pitchFamily="34" charset="0"/>
              <a:ea typeface="ＭＳ Ｐゴシック" pitchFamily="34" charset="-128"/>
            </a:endParaRPr>
          </a:p>
          <a:p>
            <a:pPr eaLnBrk="1" hangingPunct="1"/>
            <a:r>
              <a:rPr lang="pt-BR" dirty="0">
                <a:latin typeface="Arial" pitchFamily="34" charset="0"/>
                <a:ea typeface="ＭＳ Ｐゴシック" pitchFamily="34" charset="-128"/>
              </a:rPr>
              <a:t>Em outros casos, o exercício da mediunidade não teve os cuidados necessários e gerou obsessões e subjugações de curto, médio e longo curso, que somente uma assistência espiritual adequada e paciente poderá resolver</a:t>
            </a:r>
          </a:p>
          <a:p>
            <a:pPr eaLnBrk="1" hangingPunct="1"/>
            <a:endParaRPr lang="pt-BR" dirty="0">
              <a:latin typeface="Arial" pitchFamily="34" charset="0"/>
              <a:ea typeface="ＭＳ Ｐゴシック" pitchFamily="34" charset="-128"/>
            </a:endParaRPr>
          </a:p>
          <a:p>
            <a:pPr eaLnBrk="1" hangingPunct="1"/>
            <a:r>
              <a:rPr lang="pt-BR" dirty="0">
                <a:latin typeface="Arial" pitchFamily="34" charset="0"/>
                <a:ea typeface="ＭＳ Ｐゴシック" pitchFamily="34" charset="-128"/>
              </a:rPr>
              <a:t>Pode ser perturbação espiritual.</a:t>
            </a:r>
          </a:p>
          <a:p>
            <a:pPr eaLnBrk="1" hangingPunct="1"/>
            <a:r>
              <a:rPr lang="pt-BR" dirty="0">
                <a:latin typeface="Arial" pitchFamily="34" charset="0"/>
                <a:ea typeface="ＭＳ Ｐゴシック" pitchFamily="34" charset="-128"/>
              </a:rPr>
              <a:t>Pode ser o exercício da mediunidade sem os cuidados necessários e gerou obsessões e subjugação de curto, médio e longo prazo.</a:t>
            </a:r>
          </a:p>
        </p:txBody>
      </p:sp>
    </p:spTree>
    <p:extLst>
      <p:ext uri="{BB962C8B-B14F-4D97-AF65-F5344CB8AC3E}">
        <p14:creationId xmlns:p14="http://schemas.microsoft.com/office/powerpoint/2010/main" val="190018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Por estar na dependência do físico, a mediunidade causará fadiga, quando seu uso não for controlado e o dispêndio de energias não for devidamente compensado</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13</a:t>
            </a:fld>
            <a:endParaRPr lang="pt-BR"/>
          </a:p>
        </p:txBody>
      </p:sp>
    </p:spTree>
    <p:extLst>
      <p:ext uri="{BB962C8B-B14F-4D97-AF65-F5344CB8AC3E}">
        <p14:creationId xmlns:p14="http://schemas.microsoft.com/office/powerpoint/2010/main" val="30511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EA47C067-E804-481C-8977-4C8569C826BE}" type="slidenum">
              <a:rPr lang="pt-BR"/>
              <a:pPr/>
              <a:t>14</a:t>
            </a:fld>
            <a:endParaRPr lang="pt-BR"/>
          </a:p>
        </p:txBody>
      </p:sp>
      <p:sp>
        <p:nvSpPr>
          <p:cNvPr id="23555"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t-BR" dirty="0"/>
              <a:t>Por estar na dependência do físico, a mediunidade causará fadiga, quando seu uso não for controlado e o dispêndio de energias não for devidamente compensado</a:t>
            </a:r>
          </a:p>
          <a:p>
            <a:pPr eaLnBrk="1" hangingPunct="1">
              <a:defRPr/>
            </a:pPr>
            <a:r>
              <a:rPr lang="pt-BR" dirty="0">
                <a:cs typeface="+mn-cs"/>
              </a:rPr>
              <a:t>É o que fica bem esclarecido nesta pergunta e sua resposta:</a:t>
            </a:r>
          </a:p>
          <a:p>
            <a:pPr eaLnBrk="1" hangingPunct="1">
              <a:defRPr/>
            </a:pPr>
            <a:r>
              <a:rPr lang="pt-BR" dirty="0">
                <a:cs typeface="+mn-cs"/>
              </a:rPr>
              <a:t>P. O exercício da faculdade mediúnica pode causar fadiga?</a:t>
            </a:r>
          </a:p>
          <a:p>
            <a:pPr eaLnBrk="1" hangingPunct="1">
              <a:defRPr/>
            </a:pPr>
            <a:r>
              <a:rPr lang="pt-BR" dirty="0">
                <a:cs typeface="+mn-cs"/>
              </a:rPr>
              <a:t>R. O exercício muito prolongado de qualquer faculdade acarreta fadiga; a mediunidade está no mesmo caso, principalmente a que se aplica aos efeitos físicos, ela necessariamente ocasiona dispêndio de fluido, que traz a fadiga, mas que se repara pelo repouso</a:t>
            </a:r>
          </a:p>
          <a:p>
            <a:pPr eaLnBrk="1" hangingPunct="1">
              <a:defRPr/>
            </a:pPr>
            <a:endParaRPr lang="pt-BR" dirty="0">
              <a:cs typeface="+mn-cs"/>
            </a:endParaRPr>
          </a:p>
        </p:txBody>
      </p:sp>
    </p:spTree>
    <p:extLst>
      <p:ext uri="{BB962C8B-B14F-4D97-AF65-F5344CB8AC3E}">
        <p14:creationId xmlns:p14="http://schemas.microsoft.com/office/powerpoint/2010/main" val="201666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fadiga, no caso, será do corpo; espiritualmente, o médium até se fortalecerá, conforme a natureza dos Espíritos manifestantes e a boa orientação no trabalho que for efetuado </a:t>
            </a:r>
            <a:r>
              <a:rPr lang="pt-BR" dirty="0" err="1"/>
              <a:t>mediunicamente</a:t>
            </a:r>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17</a:t>
            </a:fld>
            <a:endParaRPr lang="pt-BR"/>
          </a:p>
        </p:txBody>
      </p:sp>
    </p:spTree>
    <p:extLst>
      <p:ext uri="{BB962C8B-B14F-4D97-AF65-F5344CB8AC3E}">
        <p14:creationId xmlns:p14="http://schemas.microsoft.com/office/powerpoint/2010/main" val="271946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Quando não convém exercitar a mediunidade</a:t>
            </a:r>
          </a:p>
          <a:p>
            <a:r>
              <a:rPr lang="pt-BR" dirty="0"/>
              <a:t>O exercício da mediunidade deve ser evitado nas pessoas que não podem sofrer </a:t>
            </a:r>
            <a:r>
              <a:rPr lang="pt-BR" dirty="0" err="1"/>
              <a:t>sobreexcitação</a:t>
            </a:r>
            <a:r>
              <a:rPr lang="pt-BR" dirty="0"/>
              <a:t>, tais como:</a:t>
            </a:r>
          </a:p>
          <a:p>
            <a:pPr marL="228600" indent="-228600">
              <a:buAutoNum type="arabicParenR"/>
            </a:pPr>
            <a:r>
              <a:rPr lang="pt-BR" dirty="0"/>
              <a:t>As que apresentam fraqueza mental ou tendências à excentricidade</a:t>
            </a:r>
          </a:p>
          <a:p>
            <a:pPr marL="228600" indent="-228600">
              <a:buAutoNum type="arabicParenR"/>
            </a:pPr>
            <a:r>
              <a:rPr lang="pt-BR" dirty="0"/>
              <a:t>As de organismo débil por natureza ou debilitado por doença grave ou outras causas (como a epilepsia)</a:t>
            </a:r>
          </a:p>
          <a:p>
            <a:pPr marL="228600" indent="-228600">
              <a:buAutoNum type="arabicParenR"/>
            </a:pPr>
            <a:r>
              <a:rPr lang="pt-BR" dirty="0"/>
              <a:t>As mulheres, quando em gestação, porque a acentuada imantação entre Espírito e médium, em certas comunicações, pode refletir fortemente sobre o estado emocional e físico da gestante, vindo a repercutir sobre o corpo em formação e a mente do </a:t>
            </a:r>
            <a:r>
              <a:rPr lang="pt-BR" dirty="0" err="1"/>
              <a:t>reencarnante</a:t>
            </a:r>
            <a:r>
              <a:rPr lang="pt-BR" dirty="0"/>
              <a:t>. É compreensível, também, que as mulheres médiuns suspendam seu trabalho mediúnico nos dias em que a menstruação lhes for muito incômoda</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18</a:t>
            </a:fld>
            <a:endParaRPr lang="pt-BR"/>
          </a:p>
        </p:txBody>
      </p:sp>
    </p:spTree>
    <p:extLst>
      <p:ext uri="{BB962C8B-B14F-4D97-AF65-F5344CB8AC3E}">
        <p14:creationId xmlns:p14="http://schemas.microsoft.com/office/powerpoint/2010/main" val="191849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As que apresentam fraqueza mental ou tendências à excentricidade</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19</a:t>
            </a:fld>
            <a:endParaRPr lang="pt-BR"/>
          </a:p>
        </p:txBody>
      </p:sp>
    </p:spTree>
    <p:extLst>
      <p:ext uri="{BB962C8B-B14F-4D97-AF65-F5344CB8AC3E}">
        <p14:creationId xmlns:p14="http://schemas.microsoft.com/office/powerpoint/2010/main" val="244616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7F0E11C-0C65-464A-9205-3DC69DA16B5D}" type="slidenum">
              <a:rPr lang="pt-BR"/>
              <a:pPr/>
              <a:t>20</a:t>
            </a:fld>
            <a:endParaRPr lang="pt-B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r>
              <a:rPr lang="pt-BR" dirty="0">
                <a:latin typeface="Arial" pitchFamily="34" charset="0"/>
                <a:ea typeface="ＭＳ Ｐゴシック" pitchFamily="34" charset="-128"/>
              </a:rPr>
              <a:t>Debilidade natural ou por doença</a:t>
            </a:r>
          </a:p>
          <a:p>
            <a:pPr marL="0" marR="0" lvl="0" indent="0" algn="l" defTabSz="914400" rtl="0" eaLnBrk="1" fontAlgn="base" latinLnBrk="0" hangingPunct="1">
              <a:lnSpc>
                <a:spcPct val="100000"/>
              </a:lnSpc>
              <a:spcBef>
                <a:spcPct val="30000"/>
              </a:spcBef>
              <a:spcAft>
                <a:spcPct val="0"/>
              </a:spcAft>
              <a:buClrTx/>
              <a:buSzTx/>
              <a:buFontTx/>
              <a:buNone/>
              <a:tabLst/>
              <a:defRPr/>
            </a:pPr>
            <a:r>
              <a:rPr lang="pt-BR" dirty="0"/>
              <a:t>As de organismo débil por natureza ou debilitado por doença grave ou outras causas (como a epilepsia)</a:t>
            </a:r>
          </a:p>
          <a:p>
            <a:pPr eaLnBrk="1" hangingPunct="1"/>
            <a:endParaRPr lang="pt-BR" dirty="0">
              <a:latin typeface="Arial" pitchFamily="34" charset="0"/>
              <a:ea typeface="ＭＳ Ｐゴシック" pitchFamily="34" charset="-128"/>
            </a:endParaRPr>
          </a:p>
        </p:txBody>
      </p:sp>
    </p:spTree>
    <p:extLst>
      <p:ext uri="{BB962C8B-B14F-4D97-AF65-F5344CB8AC3E}">
        <p14:creationId xmlns:p14="http://schemas.microsoft.com/office/powerpoint/2010/main" val="251098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4D55D092-54F2-4255-ABA1-CE5A7FB66159}" type="slidenum">
              <a:rPr lang="pt-BR"/>
              <a:pPr/>
              <a:t>21</a:t>
            </a:fld>
            <a:endParaRPr lang="pt-B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r>
              <a:rPr lang="pt-BR" dirty="0">
                <a:latin typeface="Arial" pitchFamily="34" charset="0"/>
                <a:ea typeface="ＭＳ Ｐゴシック" pitchFamily="34" charset="-128"/>
              </a:rPr>
              <a:t>Porque a acentuada imantação entre espírito e médium, em certas comunicações, pode refletir fortemente sobre o estado emocional e físico da gestante, vindo a repercutir sobre o corpo em formação e a mente do </a:t>
            </a:r>
            <a:r>
              <a:rPr lang="pt-BR" dirty="0" err="1">
                <a:latin typeface="Arial" pitchFamily="34" charset="0"/>
                <a:ea typeface="ＭＳ Ｐゴシック" pitchFamily="34" charset="-128"/>
              </a:rPr>
              <a:t>reencarnante</a:t>
            </a:r>
            <a:r>
              <a:rPr lang="pt-BR" dirty="0">
                <a:latin typeface="Arial" pitchFamily="34" charset="0"/>
                <a:ea typeface="ＭＳ Ｐゴシック" pitchFamily="34" charset="-128"/>
              </a:rPr>
              <a:t>. </a:t>
            </a:r>
          </a:p>
          <a:p>
            <a:pPr eaLnBrk="1" hangingPunct="1"/>
            <a:endParaRPr lang="pt-BR" dirty="0">
              <a:latin typeface="Arial" pitchFamily="34"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pt-BR" dirty="0"/>
              <a:t>As mulheres, quando em gestação, porque a acentuada imantação entre Espírito e médium, em certas comunicações, pode refletir fortemente sobre o estado emocional e físico da gestante, vindo a repercutir sobre o corpo em formação e a mente do </a:t>
            </a:r>
            <a:r>
              <a:rPr lang="pt-BR" dirty="0" err="1"/>
              <a:t>reencarnante</a:t>
            </a:r>
            <a:r>
              <a:rPr lang="pt-BR" dirty="0"/>
              <a:t>. É compreensível, também, que as mulheres médiuns suspendam seu trabalho mediúnico nos dias em que a menstruação lhes for muito incômoda</a:t>
            </a:r>
          </a:p>
          <a:p>
            <a:pPr eaLnBrk="1" hangingPunct="1"/>
            <a:endParaRPr lang="pt-BR" dirty="0">
              <a:latin typeface="Arial" pitchFamily="34" charset="0"/>
              <a:ea typeface="ＭＳ Ｐゴシック" pitchFamily="34" charset="-128"/>
            </a:endParaRPr>
          </a:p>
        </p:txBody>
      </p:sp>
    </p:spTree>
    <p:extLst>
      <p:ext uri="{BB962C8B-B14F-4D97-AF65-F5344CB8AC3E}">
        <p14:creationId xmlns:p14="http://schemas.microsoft.com/office/powerpoint/2010/main" val="335064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Cuidados do médium com seu físico</a:t>
            </a:r>
          </a:p>
          <a:p>
            <a:r>
              <a:rPr lang="pt-BR" dirty="0"/>
              <a:t>Sabendo que sua mediunidade tem raízes na organização física, o médium cuidará de seu corpo, de sua saúde, evitando vícios, irritações, sobrecarga na alimentação, excesso desnecessário de atividades (especialmente nos dias de tarefa mediúnica) e tudo o mais que prejudique seu equilíbrio físico e psíquico</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22</a:t>
            </a:fld>
            <a:endParaRPr lang="pt-BR"/>
          </a:p>
        </p:txBody>
      </p:sp>
    </p:spTree>
    <p:extLst>
      <p:ext uri="{BB962C8B-B14F-4D97-AF65-F5344CB8AC3E}">
        <p14:creationId xmlns:p14="http://schemas.microsoft.com/office/powerpoint/2010/main" val="200247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7539A7B-4CC5-4DB1-AF4B-1AFD11C43955}" type="slidenum">
              <a:rPr lang="pt-BR"/>
              <a:pPr/>
              <a:t>23</a:t>
            </a:fld>
            <a:endParaRPr lang="pt-B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r>
              <a:rPr lang="pt-BR" dirty="0"/>
              <a:t>Cuidados do médium com seu físico</a:t>
            </a:r>
          </a:p>
          <a:p>
            <a:r>
              <a:rPr lang="pt-BR" dirty="0"/>
              <a:t>Sabendo que sua mediunidade tem raízes na organização física, o médium cuidará de seu corpo, de sua saúde, evitando vícios, irritações, sobrecarga na alimentação, excesso desnecessário de atividades (especialmente nos dias de tarefa mediúnica) e tudo o mais que prejudique seu equilíbrio físico e psíquico</a:t>
            </a:r>
          </a:p>
          <a:p>
            <a:pPr eaLnBrk="1" hangingPunct="1"/>
            <a:endParaRPr lang="pt-BR" dirty="0">
              <a:latin typeface="Arial" pitchFamily="34" charset="0"/>
              <a:ea typeface="ＭＳ Ｐゴシック" pitchFamily="34" charset="-128"/>
            </a:endParaRPr>
          </a:p>
          <a:p>
            <a:pPr eaLnBrk="1" hangingPunct="1"/>
            <a:endParaRPr lang="pt-BR" dirty="0">
              <a:latin typeface="Arial" pitchFamily="34" charset="0"/>
              <a:ea typeface="ＭＳ Ｐゴシック" pitchFamily="34" charset="-128"/>
            </a:endParaRPr>
          </a:p>
          <a:p>
            <a:pPr eaLnBrk="1" hangingPunct="1"/>
            <a:r>
              <a:rPr lang="pt-BR" dirty="0">
                <a:latin typeface="Arial" pitchFamily="34" charset="0"/>
                <a:ea typeface="ＭＳ Ｐゴシック" pitchFamily="34" charset="-128"/>
              </a:rPr>
              <a:t>André Luiz foi considerado como suicida em Nosso Lar </a:t>
            </a:r>
          </a:p>
        </p:txBody>
      </p:sp>
    </p:spTree>
    <p:extLst>
      <p:ext uri="{BB962C8B-B14F-4D97-AF65-F5344CB8AC3E}">
        <p14:creationId xmlns:p14="http://schemas.microsoft.com/office/powerpoint/2010/main" val="97177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Assuntos abordados em Mediunidade e corpo físico:</a:t>
            </a:r>
          </a:p>
          <a:p>
            <a:r>
              <a:rPr lang="pt-BR" dirty="0"/>
              <a:t>A base física da mediunidade – Mediunidade e doença – Mediunidade e loucura – Mediunidade e fadiga – Quando não convém exercitar a mediunidade – Cuidados do médium com seu físico</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2</a:t>
            </a:fld>
            <a:endParaRPr lang="pt-BR"/>
          </a:p>
        </p:txBody>
      </p:sp>
    </p:spTree>
    <p:extLst>
      <p:ext uri="{BB962C8B-B14F-4D97-AF65-F5344CB8AC3E}">
        <p14:creationId xmlns:p14="http://schemas.microsoft.com/office/powerpoint/2010/main" val="232331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C22C3F49-7541-4172-BB20-C94E3BA6B22F}" type="slidenum">
              <a:rPr lang="pt-BR"/>
              <a:pPr/>
              <a:t>24</a:t>
            </a:fld>
            <a:endParaRPr lang="pt-B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pt-BR">
                <a:latin typeface="Arial" pitchFamily="34" charset="0"/>
                <a:ea typeface="ＭＳ Ｐゴシック" pitchFamily="34" charset="-128"/>
              </a:rPr>
              <a:t>Capítulo 2:</a:t>
            </a:r>
          </a:p>
          <a:p>
            <a:pPr eaLnBrk="1" hangingPunct="1"/>
            <a:r>
              <a:rPr lang="pt-BR">
                <a:latin typeface="Arial" pitchFamily="34" charset="0"/>
                <a:ea typeface="ＭＳ Ｐゴシック" pitchFamily="34" charset="-128"/>
              </a:rPr>
              <a:t>Item 5 – Espíritos protetores – guia de encarnação, pág. 50;</a:t>
            </a:r>
          </a:p>
          <a:p>
            <a:pPr eaLnBrk="1" hangingPunct="1"/>
            <a:r>
              <a:rPr lang="pt-BR">
                <a:latin typeface="Arial" pitchFamily="34" charset="0"/>
                <a:ea typeface="ＭＳ Ｐゴシック" pitchFamily="34" charset="-128"/>
              </a:rPr>
              <a:t>Item 6 – Espíritos protetores – guia mediúnico, pág. 54.</a:t>
            </a:r>
          </a:p>
          <a:p>
            <a:pPr eaLnBrk="1" hangingPunct="1"/>
            <a:endParaRPr lang="pt-BR">
              <a:latin typeface="Arial" pitchFamily="34" charset="0"/>
              <a:ea typeface="ＭＳ Ｐゴシック" pitchFamily="34" charset="-128"/>
            </a:endParaRPr>
          </a:p>
        </p:txBody>
      </p:sp>
    </p:spTree>
    <p:extLst>
      <p:ext uri="{BB962C8B-B14F-4D97-AF65-F5344CB8AC3E}">
        <p14:creationId xmlns:p14="http://schemas.microsoft.com/office/powerpoint/2010/main" val="23394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Espíritos protetores: guia de encarnação e guia mediúnico</a:t>
            </a:r>
          </a:p>
          <a:p>
            <a:endParaRPr lang="pt-BR" dirty="0"/>
          </a:p>
          <a:p>
            <a:r>
              <a:rPr lang="pt-BR" dirty="0"/>
              <a:t>Vivemos cercados de Espíritos e com eles mantemos constante contato uma situação</a:t>
            </a:r>
          </a:p>
          <a:p>
            <a:r>
              <a:rPr lang="pt-BR" dirty="0"/>
              <a:t>Os Espíritos disseram a Kardec que a influência que exercem sobre nós é oculta e determinada pela Lei de afinidade de gostos e interesses</a:t>
            </a:r>
          </a:p>
          <a:p>
            <a:r>
              <a:rPr lang="pt-BR" dirty="0"/>
              <a:t>Muito maior do que podemos imaginar, essa influência ocorre por meio dos pensamentos e das ações e nos alcança como:</a:t>
            </a:r>
          </a:p>
          <a:p>
            <a:pPr marL="171450" indent="-171450">
              <a:buFontTx/>
              <a:buChar char="-"/>
            </a:pPr>
            <a:r>
              <a:rPr lang="pt-BR" dirty="0"/>
              <a:t>Inspiração: ideias e sugestões para resolver um problema, solucionar uma situação ou realizar uma atividade; Espíritos inferiores ou maus também podem nos inspirar, mas com ideias más</a:t>
            </a:r>
          </a:p>
          <a:p>
            <a:pPr marL="171450" indent="-171450">
              <a:buFontTx/>
              <a:buChar char="-"/>
            </a:pPr>
            <a:r>
              <a:rPr lang="pt-BR" dirty="0"/>
              <a:t>Estados de alma: como tristeza, alegria, rancor, mal-estar sem causa aparente</a:t>
            </a:r>
          </a:p>
          <a:p>
            <a:pPr marL="171450" indent="-171450">
              <a:buFontTx/>
              <a:buChar char="-"/>
            </a:pPr>
            <a:r>
              <a:rPr lang="pt-BR" dirty="0"/>
              <a:t>Pressentimentos: uma preocupação com alguma coisa que está para acontecer, embora não se saiba o quê</a:t>
            </a:r>
          </a:p>
          <a:p>
            <a:pPr marL="171450" indent="-171450">
              <a:buFontTx/>
              <a:buChar char="-"/>
            </a:pPr>
            <a:endParaRPr lang="pt-BR" dirty="0"/>
          </a:p>
          <a:p>
            <a:pPr marL="0" indent="0">
              <a:buFontTx/>
              <a:buNone/>
            </a:pPr>
            <a:r>
              <a:rPr lang="pt-BR" dirty="0"/>
              <a:t>Os Espíritos que nos influenciam são de variada natureza e Kardec classificou-os como:</a:t>
            </a:r>
          </a:p>
          <a:p>
            <a:pPr marL="0" indent="0">
              <a:buFontTx/>
              <a:buNone/>
            </a:pPr>
            <a:r>
              <a:rPr lang="pt-BR" dirty="0"/>
              <a:t>- Espíritos familiares: os que se ligam a nós por laços mais ou menos duradouros. Podem nos ajudar, mas com poderes limitados e subordinados à permissão de Espíritos mais elevados. São bons, apesar de pouco adiantados e até mesmo levianos conforme a situação. Ocupam-se dos pormenores da vida do dia a dia, com gradações de simpatia por esta ou aquela atividade. Como bem definiram os Espíritos a Kardec, são “antes de tudo, o amigo da casa”</a:t>
            </a:r>
          </a:p>
          <a:p>
            <a:pPr marL="0" indent="0">
              <a:buFontTx/>
              <a:buNone/>
            </a:pPr>
            <a:endParaRPr lang="pt-BR" dirty="0"/>
          </a:p>
          <a:p>
            <a:pPr marL="171450" indent="-171450">
              <a:buFontTx/>
              <a:buChar char="-"/>
            </a:pPr>
            <a:r>
              <a:rPr lang="pt-BR" dirty="0"/>
              <a:t>Espíritos simpáticos: os que atraímos a nós pela similaridade de pensamentos e de sentimentos, mais ou menos elevados, que se interessam pelas atividades gerais. Podem ser bons ou maus, segundo a natureza das inclinações que os atraem para nós. A duração de suas relações é quase sempre passageira e subordinada às circunstâncias, com missões passageiras. São como os colegas de escola ou de profissão, com quem compartilhamos parte de nossa vida, desenvolvemos algum laço de amizade e nos distanciamos ao influxo de outros interesses ou necessidades</a:t>
            </a:r>
          </a:p>
          <a:p>
            <a:pPr marL="0" indent="0">
              <a:buFontTx/>
              <a:buNone/>
            </a:pPr>
            <a:endParaRPr lang="pt-BR" dirty="0"/>
          </a:p>
          <a:p>
            <a:pPr marL="171450" indent="-171450">
              <a:buFontTx/>
              <a:buChar char="-"/>
            </a:pPr>
            <a:r>
              <a:rPr lang="pt-BR" dirty="0"/>
              <a:t>Maus gênios: os que, imperfeitos ou perversos, têm o intuito de nos desviar do caminho do bem. Agem pela própria vontade, quando encontram guarida em nosso íntimo</a:t>
            </a:r>
          </a:p>
          <a:p>
            <a:pPr marL="0" indent="0">
              <a:buFontTx/>
              <a:buNone/>
            </a:pPr>
            <a:endParaRPr lang="pt-BR" dirty="0"/>
          </a:p>
          <a:p>
            <a:pPr marL="171450" indent="-171450">
              <a:buFontTx/>
              <a:buChar char="-"/>
            </a:pPr>
            <a:r>
              <a:rPr lang="pt-BR" dirty="0"/>
              <a:t>Espíritos protetores: todos os que nos acompanham e nos influenciam para o bem. Eles se ligam a nós pela similaridade de gostos e intenções, por tempo variável e dependendo da necessidade que os atraiu. Possuem especialidades diferentes de conhecimentos e evolução moral, necessitam ainda das experiências que a vida terrena oferece e agem pela vontade de realizar boas causas. São nossos companheiros de luta, atuando dos planos diferentes da vida, sob o comando das leis divinas. O intercâmbio entre nós e eles fortalece desde agora os laços de amizade, que irão se convergir para os estados de profunda fraternidade dos mundos mais adiantados. Sob a denominação genérica de Espíritos protetores, encontram-se:</a:t>
            </a:r>
          </a:p>
          <a:p>
            <a:pPr marL="171450" indent="-171450">
              <a:buFontTx/>
              <a:buChar char="-"/>
            </a:pPr>
            <a:r>
              <a:rPr lang="pt-BR" dirty="0"/>
              <a:t>O guia de encarnação</a:t>
            </a:r>
          </a:p>
          <a:p>
            <a:pPr marL="171450" indent="-171450">
              <a:buFontTx/>
              <a:buChar char="-"/>
            </a:pPr>
            <a:r>
              <a:rPr lang="pt-BR" dirty="0"/>
              <a:t>Os guias mediúnicos</a:t>
            </a:r>
          </a:p>
          <a:p>
            <a:pPr marL="171450" indent="-171450">
              <a:buFontTx/>
              <a:buChar char="-"/>
            </a:pPr>
            <a:r>
              <a:rPr lang="pt-BR" dirty="0"/>
              <a:t>Os Espíritos que protegem agrupamentos de pessoas, sociedades, cidades ou nações, que inspiram os mais diferentes campos de conhecimento, artes e ciências.</a:t>
            </a:r>
          </a:p>
          <a:p>
            <a:pPr marL="0" indent="0">
              <a:buFontTx/>
              <a:buNone/>
            </a:pPr>
            <a:endParaRPr lang="pt-BR" dirty="0"/>
          </a:p>
          <a:p>
            <a:pPr marL="0" indent="0">
              <a:buFontTx/>
              <a:buNone/>
            </a:pPr>
            <a:r>
              <a:rPr lang="pt-BR" dirty="0"/>
              <a:t>Ninguém fica órfão. Existe sempre um ser espiritual junto a nós, ajudando-nos a crescer para Deus</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25</a:t>
            </a:fld>
            <a:endParaRPr lang="pt-BR"/>
          </a:p>
        </p:txBody>
      </p:sp>
    </p:spTree>
    <p:extLst>
      <p:ext uri="{BB962C8B-B14F-4D97-AF65-F5344CB8AC3E}">
        <p14:creationId xmlns:p14="http://schemas.microsoft.com/office/powerpoint/2010/main" val="3338347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Guia de encarnação</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26</a:t>
            </a:fld>
            <a:endParaRPr lang="pt-BR"/>
          </a:p>
        </p:txBody>
      </p:sp>
    </p:spTree>
    <p:extLst>
      <p:ext uri="{BB962C8B-B14F-4D97-AF65-F5344CB8AC3E}">
        <p14:creationId xmlns:p14="http://schemas.microsoft.com/office/powerpoint/2010/main" val="327439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Anjo da guarda, anjo guardião, bom gênio, amigo espiritual</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29</a:t>
            </a:fld>
            <a:endParaRPr lang="pt-BR"/>
          </a:p>
        </p:txBody>
      </p:sp>
    </p:spTree>
    <p:extLst>
      <p:ext uri="{BB962C8B-B14F-4D97-AF65-F5344CB8AC3E}">
        <p14:creationId xmlns:p14="http://schemas.microsoft.com/office/powerpoint/2010/main" val="124564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495. Poderá dar-se que o Espírito protetor abandone o seu protegido, por se lhe mostrar este rebelde aos conselhos?</a:t>
            </a:r>
          </a:p>
          <a:p>
            <a:r>
              <a:rPr lang="pt-BR" dirty="0"/>
              <a:t>“Afasta-se, quando vê que seus conselhos são inúteis e que mais forte é, no seu protegido, a decisão de submeter-se à influência dos Espíritos inferiores. Mas, não o abandona completamente e sempre se faz ouvir. É então o homem quem tapa os ouvidos. O protetor volta desde que este o chame</a:t>
            </a:r>
          </a:p>
          <a:p>
            <a:endParaRPr lang="pt-BR" dirty="0"/>
          </a:p>
          <a:p>
            <a:r>
              <a:rPr lang="pt-BR" dirty="0"/>
              <a:t>“É uma doutrina, esta, dos anjos guardiães, que, pelo seu encanto e doçura, devera converter os mais incrédulos. Não vos parece grandemente consoladora a </a:t>
            </a:r>
            <a:r>
              <a:rPr lang="pt-BR" dirty="0" err="1"/>
              <a:t>idéia</a:t>
            </a:r>
            <a:r>
              <a:rPr lang="pt-BR" dirty="0"/>
              <a:t> de terdes sempre junto de vós seres que vos são superiores, prontos sempre a vos aconselhar e amparar, a vos ajudar na ascensão da abrupta montanha do bem; mais sinceros e dedicados amigos do que todos os que mais intimamente se vos liguem na Terra? Eles se acham ao vosso lado por ordem de Deus. Foi Deus quem aí os colocou e, aí permanecendo por amor de Deus, desempenham bela, porém penosa missão. Sim, onde quer que estejais, estarão convosco. Nem nos cárceres, nem nos hospitais, nem nos lugares de devassidão, nem na solidão, estais separados desses amigos a quem não podeis ver, mas cujo brando influxo vossa alma sente, ao mesmo tempo que lhes ouve os ponderados conselhos.</a:t>
            </a:r>
          </a:p>
          <a:p>
            <a:r>
              <a:rPr lang="pt-BR" dirty="0"/>
              <a:t>“Ah! se conhecêsseis bem esta verdade! Quanto vos ajudaria nos momentos de crise! Quanto vos livraria dos maus Espíritos! Mas, oh! quantas vezes, no dia solene, não se verá esse anjo constrangido a vos observar: ‘Não te aconselhei isto? Entretanto, não o fizeste. Não te mostrei o abismo? Contudo, nele te precipitaste! Não fiz ecoar na tua consciência a voz da verdade? Preferiste, no entanto, seguir os conselhos da mentira!’ Oh! interrogai os vossos anjos guardiães; estabelecei entre eles e vós essa terna intimidade que reina entre os melhores amigos. Não penseis em lhes ocultar nada, pois que eles têm o olhar de Deus e não podeis enganá-los. Pensai no futuro; procurai adiantar-vos na vida presente. Assim fazendo, encurtareis vossas provas e mais felizes tornareis as vossas existências. Vamos, homens, coragem! De uma vez por todas, lançai para longe todos os preconceitos e </a:t>
            </a:r>
            <a:r>
              <a:rPr lang="pt-BR" dirty="0" err="1"/>
              <a:t>idéias</a:t>
            </a:r>
            <a:r>
              <a:rPr lang="pt-BR" dirty="0"/>
              <a:t> preconcebidas. Entrai na nova senda que diante dos passos se vos abre. Caminhai! Tendes guias, segui-os, que a meta não vos pode faltar, porquanto essa meta é o próprio Deus.</a:t>
            </a:r>
          </a:p>
          <a:p>
            <a:r>
              <a:rPr lang="pt-BR" dirty="0"/>
              <a:t>“Aos que considerem impossível que Espíritos verdadeiramente elevados se consagrem a tarefa tão laboriosa e de todos os instantes, diremos que nós vos influenciamos as almas, estando embora muitos milhões de léguas distantes de vós. O espaço, para nós, nada é, e, não obstante viverem noutro mundo, os nossos Espíritos conservam suas ligações com os vossos. Gozamos de qualidades que não podeis compreender, mas ficai certos de que Deus não nos impôs tarefa superior às nossas forças e de que não vos deixou sós na Terra, sem amigos e sem amparo. Cada anjo de guarda tem o seu protegido, pelo qual vela, como o pai pelo filho. Alegra-se, quando o vê no bom caminho; sofre, quando ele lhe despreza os conselhos.</a:t>
            </a:r>
          </a:p>
          <a:p>
            <a:r>
              <a:rPr lang="pt-BR" dirty="0"/>
              <a:t>“Não receeis fatigar-nos com as vossas perguntas. Ao contrário, procurai estar sempre em relação conosco. Sereis assim mais fortes e mais felizes. São essas comunicações de cada um com o seu Espírito familiar que fazem sejam médiuns todos os homens, médiuns ignorados hoje, mas que se manifestarão mais tarde e se espalharão qual oceano sem margens, levando de roldão a incredulidade e a ignorância. Homens doutos, instruí os vossos semelhantes; homens de talento, educai os vossos irmãos. Não imaginais que obra fazeis desse modo: a do Cristo, a que Deus vos impõe. Para que vos outorgou Deus a inteligência e o saber, senão para os repartirdes com os vossos irmãos, senão para fazerdes que se adiantem pela senda que conduz à bem-aventurança, à felicidade eterna?”</a:t>
            </a:r>
          </a:p>
          <a:p>
            <a:r>
              <a:rPr lang="pt-BR" dirty="0"/>
              <a:t>SÃO LUÍS, SANTO AGOSTINHO</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39</a:t>
            </a:fld>
            <a:endParaRPr lang="pt-BR"/>
          </a:p>
        </p:txBody>
      </p:sp>
    </p:spTree>
    <p:extLst>
      <p:ext uri="{BB962C8B-B14F-4D97-AF65-F5344CB8AC3E}">
        <p14:creationId xmlns:p14="http://schemas.microsoft.com/office/powerpoint/2010/main" val="61694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base da mediunidade está na organização física do corpo que habitamos</a:t>
            </a:r>
          </a:p>
          <a:p>
            <a:r>
              <a:rPr lang="pt-BR" dirty="0"/>
              <a:t>Conforme essa organização, nosso perispírito se libera com mais facilidade, readquirindo, assim, as percepções e faculdades espirituais que geralmente o corpo material embota</a:t>
            </a:r>
          </a:p>
          <a:p>
            <a:r>
              <a:rPr lang="pt-BR" dirty="0"/>
              <a:t>Por que dispomos ou não dessas condições? Por merecimento ou necessidades espirituais. Somos ou não médiuns conforme nossas condições físicas atuais, sem que isso implique, só por si, qualidade espiritual</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3</a:t>
            </a:fld>
            <a:endParaRPr lang="pt-BR"/>
          </a:p>
        </p:txBody>
      </p:sp>
    </p:spTree>
    <p:extLst>
      <p:ext uri="{BB962C8B-B14F-4D97-AF65-F5344CB8AC3E}">
        <p14:creationId xmlns:p14="http://schemas.microsoft.com/office/powerpoint/2010/main" val="11080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Não; a faculdade, propriamente dita, radica-se no organismo; independe do moral. O mesmo , porém, não se dá com seu uso, que pode ser bom ou mau, conforme as qualidades do médium” (Allan Kardec, O Livro dos Médiuns, 2ª parte, cap. XX)</a:t>
            </a:r>
          </a:p>
          <a:p>
            <a:endParaRPr lang="pt-BR" dirty="0"/>
          </a:p>
          <a:p>
            <a:r>
              <a:rPr lang="pt-BR" dirty="0"/>
              <a:t>O uso da faculdade mediúnica, pois, implica moralidade. Assim como todos nós, tendo olhos que enxergam, mais ou menos, os utilizaremos de acordo com nosso senso moral</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5</a:t>
            </a:fld>
            <a:endParaRPr lang="pt-BR"/>
          </a:p>
        </p:txBody>
      </p:sp>
    </p:spTree>
    <p:extLst>
      <p:ext uri="{BB962C8B-B14F-4D97-AF65-F5344CB8AC3E}">
        <p14:creationId xmlns:p14="http://schemas.microsoft.com/office/powerpoint/2010/main" val="305088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Mediunidade não é doença nem leva à perturbação, pois é faculdade natural</a:t>
            </a:r>
          </a:p>
          <a:p>
            <a:r>
              <a:rPr lang="pt-BR" dirty="0"/>
              <a:t>Se a pessoa se perturba ante as manifestações mediúnicas, é por sua falta de equilíbrio emocional, por sua ignorância do que seja a mediunidade ou porque está sob a ação de Espíritos ignorantes, sofredores, maus</a:t>
            </a:r>
          </a:p>
          <a:p>
            <a:r>
              <a:rPr lang="pt-BR" dirty="0"/>
              <a:t>Como há pessoas que não sabem manter o equilíbrio no uso da mediunidade e por isso apresentam distúrbios, foi levantada a hipótese de ser a mediunidade estado patológico, ou seja, doença do médium</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6</a:t>
            </a:fld>
            <a:endParaRPr lang="pt-BR"/>
          </a:p>
        </p:txBody>
      </p:sp>
    </p:spTree>
    <p:extLst>
      <p:ext uri="{BB962C8B-B14F-4D97-AF65-F5344CB8AC3E}">
        <p14:creationId xmlns:p14="http://schemas.microsoft.com/office/powerpoint/2010/main" val="251977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F2E306FF-56A3-4CDA-BE8E-FF97F5A36B80}" type="slidenum">
              <a:rPr lang="pt-BR"/>
              <a:pPr/>
              <a:t>7</a:t>
            </a:fld>
            <a:endParaRPr lang="pt-BR"/>
          </a:p>
        </p:txBody>
      </p:sp>
      <p:sp>
        <p:nvSpPr>
          <p:cNvPr id="12291"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pPr eaLnBrk="1" hangingPunct="1">
              <a:defRPr/>
            </a:pPr>
            <a:r>
              <a:rPr lang="pt-BR" dirty="0">
                <a:cs typeface="+mn-cs"/>
              </a:rPr>
              <a:t>Para esclarecimento do assunto, Allan Kardec indagou e os Espíritos responderam:</a:t>
            </a:r>
          </a:p>
          <a:p>
            <a:pPr eaLnBrk="1" hangingPunct="1">
              <a:defRPr/>
            </a:pPr>
            <a:r>
              <a:rPr lang="pt-BR" dirty="0">
                <a:cs typeface="+mn-cs"/>
              </a:rPr>
              <a:t>P. Será a faculdade mediúnica indício de estado patológico qualquer, ou de estado simplesmente anômalo?</a:t>
            </a:r>
          </a:p>
          <a:p>
            <a:pPr eaLnBrk="1" hangingPunct="1">
              <a:defRPr/>
            </a:pPr>
            <a:r>
              <a:rPr lang="pt-BR" dirty="0">
                <a:cs typeface="+mn-cs"/>
              </a:rPr>
              <a:t>R. Anômalo, às vezes, porém não patológico; há médiuns de saúde robusta; os (médiuns) doentes o são por outras causas</a:t>
            </a:r>
          </a:p>
          <a:p>
            <a:pPr eaLnBrk="1" hangingPunct="1">
              <a:defRPr/>
            </a:pPr>
            <a:r>
              <a:rPr lang="pt-BR" dirty="0">
                <a:cs typeface="+mn-cs"/>
              </a:rPr>
              <a:t>Anômalo = fora do normal</a:t>
            </a:r>
          </a:p>
        </p:txBody>
      </p:sp>
    </p:spTree>
    <p:extLst>
      <p:ext uri="{BB962C8B-B14F-4D97-AF65-F5344CB8AC3E}">
        <p14:creationId xmlns:p14="http://schemas.microsoft.com/office/powerpoint/2010/main" val="390006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defRPr/>
            </a:pPr>
            <a:r>
              <a:rPr lang="pt-BR" sz="1200" kern="1200" dirty="0">
                <a:solidFill>
                  <a:schemeClr val="tx1"/>
                </a:solidFill>
                <a:latin typeface="Arial" charset="0"/>
                <a:ea typeface="ＭＳ Ｐゴシック" charset="0"/>
                <a:cs typeface="ＭＳ Ｐゴシック" charset="0"/>
              </a:rPr>
              <a:t>Para esclarecimento do assunto, Allan Kardec indagou e os Espíritos responderam:</a:t>
            </a:r>
          </a:p>
          <a:p>
            <a:pPr eaLnBrk="1" hangingPunct="1">
              <a:defRPr/>
            </a:pPr>
            <a:r>
              <a:rPr lang="pt-BR" sz="1200" kern="1200" dirty="0">
                <a:solidFill>
                  <a:schemeClr val="tx1"/>
                </a:solidFill>
                <a:latin typeface="Arial" charset="0"/>
                <a:ea typeface="ＭＳ Ｐゴシック" charset="0"/>
                <a:cs typeface="ＭＳ Ｐゴシック" charset="0"/>
              </a:rPr>
              <a:t>P. Será a faculdade mediúnica indício de estado patológico qualquer, ou de estado simplesmente anômalo?</a:t>
            </a:r>
          </a:p>
          <a:p>
            <a:pPr eaLnBrk="1" hangingPunct="1">
              <a:defRPr/>
            </a:pPr>
            <a:r>
              <a:rPr lang="pt-BR" sz="1200" kern="1200" dirty="0">
                <a:solidFill>
                  <a:schemeClr val="tx1"/>
                </a:solidFill>
                <a:latin typeface="Arial" charset="0"/>
                <a:ea typeface="ＭＳ Ｐゴシック" charset="0"/>
                <a:cs typeface="ＭＳ Ｐゴシック" charset="0"/>
              </a:rPr>
              <a:t>R. Anômalo, às vezes, porém não patológico; há médiuns de saúde robusta; os (médiuns) doentes o são por outras causas</a:t>
            </a:r>
          </a:p>
          <a:p>
            <a:pPr eaLnBrk="1" hangingPunct="1">
              <a:defRPr/>
            </a:pPr>
            <a:r>
              <a:rPr lang="pt-BR" sz="1200" kern="1200" dirty="0">
                <a:solidFill>
                  <a:schemeClr val="tx1"/>
                </a:solidFill>
                <a:latin typeface="Arial" charset="0"/>
                <a:ea typeface="ＭＳ Ｐゴシック" charset="0"/>
                <a:cs typeface="ＭＳ Ｐゴシック" charset="0"/>
              </a:rPr>
              <a:t>Anômalo = fora do normal</a:t>
            </a:r>
          </a:p>
          <a:p>
            <a:endParaRPr lang="pt-BR" dirty="0"/>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8</a:t>
            </a:fld>
            <a:endParaRPr lang="pt-BR"/>
          </a:p>
        </p:txBody>
      </p:sp>
    </p:spTree>
    <p:extLst>
      <p:ext uri="{BB962C8B-B14F-4D97-AF65-F5344CB8AC3E}">
        <p14:creationId xmlns:p14="http://schemas.microsoft.com/office/powerpoint/2010/main" val="60135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AF11452B-3116-487B-94A9-89283D131BBA}" type="slidenum">
              <a:rPr lang="pt-BR"/>
              <a:pPr/>
              <a:t>10</a:t>
            </a:fld>
            <a:endParaRPr lang="pt-BR"/>
          </a:p>
        </p:txBody>
      </p:sp>
      <p:sp>
        <p:nvSpPr>
          <p:cNvPr id="17411"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pPr eaLnBrk="1" hangingPunct="1">
              <a:defRPr/>
            </a:pPr>
            <a:r>
              <a:rPr lang="pt-BR" dirty="0">
                <a:cs typeface="+mn-cs"/>
              </a:rPr>
              <a:t>P. Poderia a mediunidade produzir a loucura?</a:t>
            </a:r>
          </a:p>
          <a:p>
            <a:pPr eaLnBrk="1" hangingPunct="1">
              <a:defRPr/>
            </a:pPr>
            <a:r>
              <a:rPr lang="pt-BR" dirty="0">
                <a:cs typeface="+mn-cs"/>
              </a:rPr>
              <a:t>R. Não mais do que qualquer outra coisa, (a não ser que) desde que não haja predisposição para isso, em virtude de fraqueza cerebral</a:t>
            </a:r>
          </a:p>
        </p:txBody>
      </p:sp>
    </p:spTree>
    <p:extLst>
      <p:ext uri="{BB962C8B-B14F-4D97-AF65-F5344CB8AC3E}">
        <p14:creationId xmlns:p14="http://schemas.microsoft.com/office/powerpoint/2010/main" val="370181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 continuação: A mediunidade não produzirá a loucura, quando esta já não exista em gérmen; porém, existindo este, o bom-senso está a dizer que se deve usar de cautelas, sob todos os pontos de vista, porquanto qualquer abalo pode ser prejudicial</a:t>
            </a:r>
          </a:p>
          <a:p>
            <a:endParaRPr lang="pt-BR" dirty="0"/>
          </a:p>
          <a:p>
            <a:r>
              <a:rPr lang="pt-BR" dirty="0"/>
              <a:t>Se o princípio predisponente da loucura existir, fácil é reconhecê-lo pelas condições psíquicas e mentais da pessoa</a:t>
            </a:r>
          </a:p>
        </p:txBody>
      </p:sp>
      <p:sp>
        <p:nvSpPr>
          <p:cNvPr id="4" name="Espaço Reservado para Número de Slide 3"/>
          <p:cNvSpPr>
            <a:spLocks noGrp="1"/>
          </p:cNvSpPr>
          <p:nvPr>
            <p:ph type="sldNum" sz="quarter" idx="10"/>
          </p:nvPr>
        </p:nvSpPr>
        <p:spPr/>
        <p:txBody>
          <a:bodyPr/>
          <a:lstStyle/>
          <a:p>
            <a:fld id="{B6E2BE07-112F-4EF5-97A8-C8D163FF4C77}" type="slidenum">
              <a:rPr lang="pt-BR" smtClean="0"/>
              <a:pPr/>
              <a:t>11</a:t>
            </a:fld>
            <a:endParaRPr lang="pt-BR"/>
          </a:p>
        </p:txBody>
      </p:sp>
    </p:spTree>
    <p:extLst>
      <p:ext uri="{BB962C8B-B14F-4D97-AF65-F5344CB8AC3E}">
        <p14:creationId xmlns:p14="http://schemas.microsoft.com/office/powerpoint/2010/main" val="179940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fld id="{2EC5A082-94B8-4824-8679-B856CFEDCFB7}"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CD2B8524-F7A7-40C1-9E97-2DAE80A92313}"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427038"/>
            <a:ext cx="2062162" cy="5449887"/>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38150" y="427038"/>
            <a:ext cx="6034088" cy="5449887"/>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1CAD804F-0ACF-4557-9844-235F8F1F6FFA}"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3E2880DD-606E-4506-A189-035E4093B501}"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E9E92CE2-9766-497D-99A5-CF19E6877FFB}"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743075"/>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743075"/>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D59E97C2-8DCC-4BF7-B701-A67FCD19B28F}"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A13C57F3-86F9-4667-807D-BA3B5C79B082}"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9BDDDED3-AB76-4DD4-A9A6-87B1D7B3B842}"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A470D655-1B15-4B42-B1A2-14BCE4BAA3B8}"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C39355C8-DB47-4609-8D15-99FA9BBE9619}"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A96E358B-EA2C-4F87-BB89-13AE3F235277}"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0" y="427038"/>
            <a:ext cx="78787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457200" y="1743075"/>
            <a:ext cx="8229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457200" y="593407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99"/>
                </a:solidFill>
                <a:latin typeface="Arial" charset="0"/>
                <a:ea typeface="ＭＳ Ｐゴシック" charset="0"/>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593407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99"/>
                </a:solidFill>
                <a:latin typeface="Arial" charset="0"/>
                <a:ea typeface="ＭＳ Ｐゴシック" charset="0"/>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593407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99"/>
                </a:solidFill>
              </a:defRPr>
            </a:lvl1pPr>
          </a:lstStyle>
          <a:p>
            <a:fld id="{36FD5CBB-38FF-4B0D-A015-61AAD3897C5E}"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rtl="0" eaLnBrk="0" fontAlgn="base" hangingPunct="0">
        <a:spcBef>
          <a:spcPct val="0"/>
        </a:spcBef>
        <a:spcAft>
          <a:spcPct val="0"/>
        </a:spcAft>
        <a:defRPr sz="4400">
          <a:solidFill>
            <a:srgbClr val="000099"/>
          </a:solidFill>
          <a:latin typeface="+mj-lt"/>
          <a:ea typeface="+mj-ea"/>
          <a:cs typeface="ＭＳ Ｐゴシック" charset="0"/>
        </a:defRPr>
      </a:lvl1pPr>
      <a:lvl2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000099"/>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000099"/>
          </a:solidFill>
          <a:latin typeface="Arial" charset="0"/>
          <a:ea typeface="ＭＳ Ｐゴシック" charset="0"/>
        </a:defRPr>
      </a:lvl6pPr>
      <a:lvl7pPr marL="914400" algn="ctr" rtl="0" fontAlgn="base">
        <a:spcBef>
          <a:spcPct val="0"/>
        </a:spcBef>
        <a:spcAft>
          <a:spcPct val="0"/>
        </a:spcAft>
        <a:defRPr sz="4400">
          <a:solidFill>
            <a:srgbClr val="000099"/>
          </a:solidFill>
          <a:latin typeface="Arial" charset="0"/>
          <a:ea typeface="ＭＳ Ｐゴシック" charset="0"/>
        </a:defRPr>
      </a:lvl7pPr>
      <a:lvl8pPr marL="1371600" algn="ctr" rtl="0" fontAlgn="base">
        <a:spcBef>
          <a:spcPct val="0"/>
        </a:spcBef>
        <a:spcAft>
          <a:spcPct val="0"/>
        </a:spcAft>
        <a:defRPr sz="4400">
          <a:solidFill>
            <a:srgbClr val="000099"/>
          </a:solidFill>
          <a:latin typeface="Arial" charset="0"/>
          <a:ea typeface="ＭＳ Ｐゴシック" charset="0"/>
        </a:defRPr>
      </a:lvl8pPr>
      <a:lvl9pPr marL="1828800" algn="ctr" rtl="0" fontAlgn="base">
        <a:spcBef>
          <a:spcPct val="0"/>
        </a:spcBef>
        <a:spcAft>
          <a:spcPct val="0"/>
        </a:spcAft>
        <a:defRPr sz="4400">
          <a:solidFill>
            <a:srgbClr val="000099"/>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00099"/>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99"/>
          </a:solidFill>
          <a:latin typeface="+mn-lt"/>
          <a:ea typeface="+mn-ea"/>
        </a:defRPr>
      </a:lvl2pPr>
      <a:lvl3pPr marL="1143000" indent="-228600" algn="l" rtl="0" eaLnBrk="0" fontAlgn="base" hangingPunct="0">
        <a:spcBef>
          <a:spcPct val="20000"/>
        </a:spcBef>
        <a:spcAft>
          <a:spcPct val="0"/>
        </a:spcAft>
        <a:buChar char="•"/>
        <a:defRPr sz="2400">
          <a:solidFill>
            <a:srgbClr val="000099"/>
          </a:solidFill>
          <a:latin typeface="+mn-lt"/>
          <a:ea typeface="+mn-ea"/>
        </a:defRPr>
      </a:lvl3pPr>
      <a:lvl4pPr marL="1600200" indent="-228600" algn="l" rtl="0" eaLnBrk="0" fontAlgn="base" hangingPunct="0">
        <a:spcBef>
          <a:spcPct val="20000"/>
        </a:spcBef>
        <a:spcAft>
          <a:spcPct val="0"/>
        </a:spcAft>
        <a:buChar char="–"/>
        <a:defRPr sz="2000">
          <a:solidFill>
            <a:srgbClr val="000099"/>
          </a:solidFill>
          <a:latin typeface="+mn-lt"/>
          <a:ea typeface="+mn-ea"/>
        </a:defRPr>
      </a:lvl4pPr>
      <a:lvl5pPr marL="2057400" indent="-228600" algn="l" rtl="0" eaLnBrk="0" fontAlgn="base" hangingPunct="0">
        <a:spcBef>
          <a:spcPct val="20000"/>
        </a:spcBef>
        <a:spcAft>
          <a:spcPct val="0"/>
        </a:spcAft>
        <a:buChar char="»"/>
        <a:defRPr sz="2000">
          <a:solidFill>
            <a:srgbClr val="000099"/>
          </a:solidFill>
          <a:latin typeface="+mn-lt"/>
          <a:ea typeface="+mn-ea"/>
        </a:defRPr>
      </a:lvl5pPr>
      <a:lvl6pPr marL="2514600" indent="-228600" algn="l" rtl="0" fontAlgn="base">
        <a:spcBef>
          <a:spcPct val="20000"/>
        </a:spcBef>
        <a:spcAft>
          <a:spcPct val="0"/>
        </a:spcAft>
        <a:buChar char="»"/>
        <a:defRPr sz="2000">
          <a:solidFill>
            <a:srgbClr val="000099"/>
          </a:solidFill>
          <a:latin typeface="+mn-lt"/>
          <a:ea typeface="+mn-ea"/>
        </a:defRPr>
      </a:lvl6pPr>
      <a:lvl7pPr marL="2971800" indent="-228600" algn="l" rtl="0" fontAlgn="base">
        <a:spcBef>
          <a:spcPct val="20000"/>
        </a:spcBef>
        <a:spcAft>
          <a:spcPct val="0"/>
        </a:spcAft>
        <a:buChar char="»"/>
        <a:defRPr sz="2000">
          <a:solidFill>
            <a:srgbClr val="000099"/>
          </a:solidFill>
          <a:latin typeface="+mn-lt"/>
          <a:ea typeface="+mn-ea"/>
        </a:defRPr>
      </a:lvl7pPr>
      <a:lvl8pPr marL="3429000" indent="-228600" algn="l" rtl="0" fontAlgn="base">
        <a:spcBef>
          <a:spcPct val="20000"/>
        </a:spcBef>
        <a:spcAft>
          <a:spcPct val="0"/>
        </a:spcAft>
        <a:buChar char="»"/>
        <a:defRPr sz="2000">
          <a:solidFill>
            <a:srgbClr val="000099"/>
          </a:solidFill>
          <a:latin typeface="+mn-lt"/>
          <a:ea typeface="+mn-ea"/>
        </a:defRPr>
      </a:lvl8pPr>
      <a:lvl9pPr marL="3886200" indent="-228600" algn="l" rtl="0" fontAlgn="base">
        <a:spcBef>
          <a:spcPct val="20000"/>
        </a:spcBef>
        <a:spcAft>
          <a:spcPct val="0"/>
        </a:spcAft>
        <a:buChar char="»"/>
        <a:defRPr sz="2000">
          <a:solidFill>
            <a:srgbClr val="00009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
          <p:cNvPicPr>
            <a:picLocks noChangeAspect="1" noChangeArrowheads="1"/>
          </p:cNvPicPr>
          <p:nvPr/>
        </p:nvPicPr>
        <p:blipFill>
          <a:blip r:embed="rId3"/>
          <a:srcRect/>
          <a:stretch>
            <a:fillRect/>
          </a:stretch>
        </p:blipFill>
        <p:spPr bwMode="auto">
          <a:xfrm>
            <a:off x="36513" y="-19050"/>
            <a:ext cx="9107487" cy="6877050"/>
          </a:xfrm>
          <a:prstGeom prst="rect">
            <a:avLst/>
          </a:prstGeom>
          <a:noFill/>
          <a:ln w="9525">
            <a:noFill/>
            <a:miter lim="800000"/>
            <a:headEnd/>
            <a:tailEnd/>
          </a:ln>
        </p:spPr>
      </p:pic>
      <p:sp>
        <p:nvSpPr>
          <p:cNvPr id="4099" name="Slide Number Placeholder 3"/>
          <p:cNvSpPr txBox="1">
            <a:spLocks noGrp="1"/>
          </p:cNvSpPr>
          <p:nvPr/>
        </p:nvSpPr>
        <p:spPr bwMode="auto">
          <a:xfrm>
            <a:off x="6902450" y="6410325"/>
            <a:ext cx="2133600" cy="476250"/>
          </a:xfrm>
          <a:prstGeom prst="rect">
            <a:avLst/>
          </a:prstGeom>
          <a:noFill/>
          <a:ln w="9525">
            <a:noFill/>
            <a:miter lim="800000"/>
            <a:headEnd/>
            <a:tailEnd/>
          </a:ln>
        </p:spPr>
        <p:txBody>
          <a:bodyPr/>
          <a:lstStyle/>
          <a:p>
            <a:pPr algn="r" eaLnBrk="1" hangingPunct="1"/>
            <a:fld id="{98620433-6CB7-49DA-A742-BF0AA2DCC295}" type="slidenum">
              <a:rPr lang="pt-BR" sz="1000" b="1">
                <a:solidFill>
                  <a:srgbClr val="687995"/>
                </a:solidFill>
              </a:rPr>
              <a:pPr algn="r" eaLnBrk="1" hangingPunct="1"/>
              <a:t>1</a:t>
            </a:fld>
            <a:endParaRPr lang="pt-BR" sz="1000" b="1">
              <a:solidFill>
                <a:srgbClr val="687995"/>
              </a:solidFill>
            </a:endParaRPr>
          </a:p>
        </p:txBody>
      </p:sp>
      <p:sp>
        <p:nvSpPr>
          <p:cNvPr id="67588" name="Text Box 4"/>
          <p:cNvSpPr txBox="1">
            <a:spLocks noChangeArrowheads="1"/>
          </p:cNvSpPr>
          <p:nvPr/>
        </p:nvSpPr>
        <p:spPr bwMode="auto">
          <a:xfrm>
            <a:off x="941388" y="2130425"/>
            <a:ext cx="3960812"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ts val="5500"/>
              </a:lnSpc>
              <a:spcAft>
                <a:spcPts val="0"/>
              </a:spcAft>
              <a:defRPr/>
            </a:pPr>
            <a:r>
              <a:rPr lang="pt-BR" sz="2400" dirty="0">
                <a:solidFill>
                  <a:schemeClr val="bg1"/>
                </a:solidFill>
                <a:effectLst>
                  <a:outerShdw blurRad="50800" dist="38100" dir="8100000" algn="tr" rotWithShape="0">
                    <a:prstClr val="black">
                      <a:alpha val="30000"/>
                    </a:prstClr>
                  </a:outerShdw>
                </a:effectLst>
              </a:rPr>
              <a:t>UNIDADE 1</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MEDIUNIDADE</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E SUA</a:t>
            </a:r>
          </a:p>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rPr>
              <a:t>PRÁTICA</a:t>
            </a:r>
          </a:p>
        </p:txBody>
      </p:sp>
      <p:sp>
        <p:nvSpPr>
          <p:cNvPr id="4101" name="Text Box 5"/>
          <p:cNvSpPr txBox="1">
            <a:spLocks noChangeArrowheads="1"/>
          </p:cNvSpPr>
          <p:nvPr/>
        </p:nvSpPr>
        <p:spPr bwMode="auto">
          <a:xfrm>
            <a:off x="5219700" y="3933825"/>
            <a:ext cx="3529013"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5500"/>
              </a:lnSpc>
              <a:spcAft>
                <a:spcPts val="0"/>
              </a:spcAft>
              <a:defRPr/>
            </a:pPr>
            <a:r>
              <a:rPr lang="pt-BR" sz="2400">
                <a:solidFill>
                  <a:srgbClr val="687995"/>
                </a:solidFill>
              </a:rPr>
              <a:t>AULA 5</a:t>
            </a:r>
            <a:endParaRPr lang="pt-BR" sz="2400" dirty="0">
              <a:solidFill>
                <a:srgbClr val="687995"/>
              </a:solidFill>
            </a:endParaRPr>
          </a:p>
          <a:p>
            <a:pPr eaLnBrk="1" hangingPunct="1">
              <a:lnSpc>
                <a:spcPts val="4000"/>
              </a:lnSpc>
              <a:spcAft>
                <a:spcPts val="0"/>
              </a:spcAft>
              <a:defRPr/>
            </a:pPr>
            <a:r>
              <a:rPr lang="pt-BR" sz="4000" b="1" spc="-100" dirty="0">
                <a:solidFill>
                  <a:srgbClr val="687995"/>
                </a:solidFill>
              </a:rPr>
              <a:t>Mediunidade e corpo físico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6-segundo kardec"/>
          <p:cNvPicPr>
            <a:picLocks noChangeAspect="1" noChangeArrowheads="1"/>
          </p:cNvPicPr>
          <p:nvPr/>
        </p:nvPicPr>
        <p:blipFill>
          <a:blip r:embed="rId3"/>
          <a:srcRect/>
          <a:stretch>
            <a:fillRect/>
          </a:stretch>
        </p:blipFill>
        <p:spPr bwMode="auto">
          <a:xfrm>
            <a:off x="-28575" y="3175"/>
            <a:ext cx="9172575" cy="6854825"/>
          </a:xfrm>
          <a:prstGeom prst="rect">
            <a:avLst/>
          </a:prstGeom>
          <a:noFill/>
          <a:ln w="9525">
            <a:noFill/>
            <a:miter lim="800000"/>
            <a:headEnd/>
            <a:tailEnd/>
          </a:ln>
        </p:spPr>
      </p:pic>
      <p:sp>
        <p:nvSpPr>
          <p:cNvPr id="16387" name="Rectangle 2"/>
          <p:cNvSpPr>
            <a:spLocks/>
          </p:cNvSpPr>
          <p:nvPr/>
        </p:nvSpPr>
        <p:spPr bwMode="auto">
          <a:xfrm>
            <a:off x="1112838" y="3197225"/>
            <a:ext cx="6915150" cy="2176463"/>
          </a:xfrm>
          <a:prstGeom prst="rect">
            <a:avLst/>
          </a:prstGeom>
          <a:noFill/>
          <a:ln w="9525">
            <a:noFill/>
            <a:miter lim="800000"/>
            <a:headEnd/>
            <a:tailEnd/>
          </a:ln>
        </p:spPr>
        <p:txBody>
          <a:bodyPr lIns="0" tIns="0" rIns="0" bIns="0"/>
          <a:lstStyle/>
          <a:p>
            <a:pPr defTabSz="642938" eaLnBrk="1"/>
            <a:r>
              <a:rPr lang="pt-BR" altLang="ja-JP" sz="3600">
                <a:solidFill>
                  <a:srgbClr val="687995"/>
                </a:solidFill>
                <a:sym typeface="Helvetica Light" charset="0"/>
              </a:rPr>
              <a:t>Poderia a mediunidade produzir a loucura?</a:t>
            </a:r>
            <a:endParaRPr lang="ja-JP" altLang="pt-BR" sz="3600">
              <a:solidFill>
                <a:srgbClr val="687995"/>
              </a:solidFill>
              <a:sym typeface="Helvetica Light" charset="0"/>
            </a:endParaRPr>
          </a:p>
          <a:p>
            <a:pPr defTabSz="642938" eaLnBrk="1"/>
            <a:r>
              <a:rPr lang="pt-BR" sz="2400" i="1">
                <a:solidFill>
                  <a:srgbClr val="687995"/>
                </a:solidFill>
                <a:sym typeface="Helvetica Light" charset="0"/>
              </a:rPr>
              <a:t>O Livro dos Médiuns, 2ª parte, cap. 18</a:t>
            </a:r>
            <a:endParaRPr lang="pt-BR" sz="3200">
              <a:solidFill>
                <a:srgbClr val="687995"/>
              </a:solidFill>
              <a:sym typeface="Helvetica Light" charset="0"/>
            </a:endParaRPr>
          </a:p>
        </p:txBody>
      </p:sp>
      <p:sp>
        <p:nvSpPr>
          <p:cNvPr id="16388"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ECE53B0-4D7B-470C-B2C0-BF4DC6541272}" type="slidenum">
              <a:rPr lang="pt-BR" sz="1000" b="1">
                <a:solidFill>
                  <a:srgbClr val="687995"/>
                </a:solidFill>
              </a:rPr>
              <a:pPr algn="ctr" eaLnBrk="1" hangingPunct="1"/>
              <a:t>10</a:t>
            </a:fld>
            <a:endParaRPr lang="pt-BR" sz="1000" b="1">
              <a:solidFill>
                <a:srgbClr val="687995"/>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miter lim="800000"/>
            <a:headEnd/>
            <a:tailEnd/>
          </a:ln>
        </p:spPr>
        <p:txBody>
          <a:bodyPr/>
          <a:lstStyle/>
          <a:p>
            <a:fld id="{3E18C55C-35AA-4ADA-9C17-CD775A77F263}" type="slidenum">
              <a:rPr lang="pt-BR"/>
              <a:pPr/>
              <a:t>11</a:t>
            </a:fld>
            <a:endParaRPr lang="pt-BR"/>
          </a:p>
        </p:txBody>
      </p:sp>
      <p:pic>
        <p:nvPicPr>
          <p:cNvPr id="18435" name="Picture 3" descr="6-segundo kardec"/>
          <p:cNvPicPr>
            <a:picLocks noChangeAspect="1" noChangeArrowheads="1"/>
          </p:cNvPicPr>
          <p:nvPr/>
        </p:nvPicPr>
        <p:blipFill>
          <a:blip r:embed="rId3"/>
          <a:srcRect/>
          <a:stretch>
            <a:fillRect/>
          </a:stretch>
        </p:blipFill>
        <p:spPr bwMode="auto">
          <a:xfrm>
            <a:off x="22225" y="1588"/>
            <a:ext cx="9121775" cy="6856412"/>
          </a:xfrm>
          <a:prstGeom prst="rect">
            <a:avLst/>
          </a:prstGeom>
          <a:noFill/>
          <a:ln w="9525">
            <a:noFill/>
            <a:miter lim="800000"/>
            <a:headEnd/>
            <a:tailEnd/>
          </a:ln>
        </p:spPr>
      </p:pic>
      <p:sp>
        <p:nvSpPr>
          <p:cNvPr id="18436" name="Rectangle 2"/>
          <p:cNvSpPr>
            <a:spLocks/>
          </p:cNvSpPr>
          <p:nvPr/>
        </p:nvSpPr>
        <p:spPr bwMode="auto">
          <a:xfrm>
            <a:off x="1073150" y="2852738"/>
            <a:ext cx="6954838" cy="2466975"/>
          </a:xfrm>
          <a:prstGeom prst="rect">
            <a:avLst/>
          </a:prstGeom>
          <a:noFill/>
          <a:ln w="9525">
            <a:noFill/>
            <a:miter lim="800000"/>
            <a:headEnd/>
            <a:tailEnd/>
          </a:ln>
        </p:spPr>
        <p:txBody>
          <a:bodyPr lIns="133941" tIns="133941" rIns="133941" bIns="133941" anchor="ctr"/>
          <a:lstStyle/>
          <a:p>
            <a:pPr marL="320675" lvl="1" defTabSz="642938" eaLnBrk="1"/>
            <a:r>
              <a:rPr lang="pt-BR" altLang="ja-JP" sz="3600">
                <a:solidFill>
                  <a:srgbClr val="687995"/>
                </a:solidFill>
                <a:sym typeface="Helvetica Light" charset="0"/>
              </a:rPr>
              <a:t>A mediunidade não produzirá a loucura, quando esta já não exista em gérmen</a:t>
            </a:r>
          </a:p>
          <a:p>
            <a:pPr marL="320675" lvl="1" defTabSz="642938" eaLnBrk="1">
              <a:spcBef>
                <a:spcPct val="30000"/>
              </a:spcBef>
            </a:pPr>
            <a:r>
              <a:rPr lang="pt-BR" sz="2400" i="1">
                <a:solidFill>
                  <a:srgbClr val="687995"/>
                </a:solidFill>
                <a:sym typeface="Helvetica Light" charset="0"/>
              </a:rPr>
              <a:t>O Livro dos Médiuns, 2ª parte, cap. 18</a:t>
            </a:r>
          </a:p>
          <a:p>
            <a:pPr marL="320675" lvl="1" defTabSz="642938" eaLnBrk="1"/>
            <a:endParaRPr lang="pt-BR" sz="2400" i="1">
              <a:solidFill>
                <a:srgbClr val="687995"/>
              </a:solidFill>
              <a:sym typeface="Helvetica Light" charset="0"/>
            </a:endParaRPr>
          </a:p>
        </p:txBody>
      </p:sp>
      <p:sp>
        <p:nvSpPr>
          <p:cNvPr id="18437"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672B2998-8921-473B-8E83-4F7B39081050}" type="slidenum">
              <a:rPr lang="pt-BR" sz="1000" b="1">
                <a:solidFill>
                  <a:srgbClr val="687995"/>
                </a:solidFill>
              </a:rPr>
              <a:pPr algn="ctr" eaLnBrk="1" hangingPunct="1"/>
              <a:t>11</a:t>
            </a:fld>
            <a:endParaRPr lang="pt-BR" sz="1000" b="1">
              <a:solidFill>
                <a:srgbClr val="687995"/>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miter lim="800000"/>
            <a:headEnd/>
            <a:tailEnd/>
          </a:ln>
        </p:spPr>
        <p:txBody>
          <a:bodyPr/>
          <a:lstStyle/>
          <a:p>
            <a:fld id="{344DE827-79D3-461B-BF87-FDC21D7495A8}" type="slidenum">
              <a:rPr lang="pt-BR"/>
              <a:pPr/>
              <a:t>12</a:t>
            </a:fld>
            <a:endParaRPr lang="pt-BR"/>
          </a:p>
        </p:txBody>
      </p:sp>
      <p:pic>
        <p:nvPicPr>
          <p:cNvPr id="19459" name="Picture 3" descr="2-slid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0" name="Rectangle 2"/>
          <p:cNvSpPr>
            <a:spLocks/>
          </p:cNvSpPr>
          <p:nvPr/>
        </p:nvSpPr>
        <p:spPr bwMode="auto">
          <a:xfrm>
            <a:off x="611188" y="2292350"/>
            <a:ext cx="7934325" cy="2289175"/>
          </a:xfrm>
          <a:prstGeom prst="rect">
            <a:avLst/>
          </a:prstGeom>
          <a:noFill/>
          <a:ln w="9525">
            <a:noFill/>
            <a:miter lim="800000"/>
            <a:headEnd/>
            <a:tailEnd/>
          </a:ln>
        </p:spPr>
        <p:txBody>
          <a:bodyPr lIns="0" tIns="0" rIns="0" bIns="0"/>
          <a:lstStyle/>
          <a:p>
            <a:pPr algn="ctr" defTabSz="642938" eaLnBrk="1"/>
            <a:r>
              <a:rPr lang="pt-BR" sz="4800">
                <a:solidFill>
                  <a:srgbClr val="687995"/>
                </a:solidFill>
                <a:sym typeface="Helvetica Light" charset="0"/>
              </a:rPr>
              <a:t>Algumas doenças mentais</a:t>
            </a:r>
          </a:p>
          <a:p>
            <a:pPr algn="ctr" defTabSz="642938" eaLnBrk="1"/>
            <a:r>
              <a:rPr lang="pt-BR" sz="4800">
                <a:solidFill>
                  <a:srgbClr val="687995"/>
                </a:solidFill>
                <a:sym typeface="Helvetica Light" charset="0"/>
              </a:rPr>
              <a:t>podem ser perturbações espirituais</a:t>
            </a:r>
            <a:endParaRPr lang="pt-BR" sz="1200">
              <a:solidFill>
                <a:srgbClr val="687995"/>
              </a:solidFill>
              <a:sym typeface="Helvetica Light" charset="0"/>
            </a:endParaRPr>
          </a:p>
        </p:txBody>
      </p:sp>
      <p:sp>
        <p:nvSpPr>
          <p:cNvPr id="19461"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838BCB3C-82B7-4919-B48D-6B7A4B8DEE41}" type="slidenum">
              <a:rPr lang="pt-BR" sz="1000" b="1">
                <a:solidFill>
                  <a:srgbClr val="687995"/>
                </a:solidFill>
              </a:rPr>
              <a:pPr algn="ctr" eaLnBrk="1" hangingPunct="1"/>
              <a:t>12</a:t>
            </a:fld>
            <a:endParaRPr lang="pt-BR" sz="1000" b="1">
              <a:solidFill>
                <a:srgbClr val="687995"/>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miter lim="800000"/>
            <a:headEnd/>
            <a:tailEnd/>
          </a:ln>
        </p:spPr>
        <p:txBody>
          <a:bodyPr/>
          <a:lstStyle/>
          <a:p>
            <a:fld id="{7A65FB83-37C4-48CC-8D88-3BB9B56DF114}" type="slidenum">
              <a:rPr lang="pt-BR"/>
              <a:pPr/>
              <a:t>13</a:t>
            </a:fld>
            <a:endParaRPr lang="pt-BR"/>
          </a:p>
        </p:txBody>
      </p:sp>
      <p:pic>
        <p:nvPicPr>
          <p:cNvPr id="21507" name="Picture 4" descr="8-slide"/>
          <p:cNvPicPr>
            <a:picLocks noChangeAspect="1" noChangeArrowheads="1"/>
          </p:cNvPicPr>
          <p:nvPr/>
        </p:nvPicPr>
        <p:blipFill>
          <a:blip r:embed="rId3"/>
          <a:srcRect/>
          <a:stretch>
            <a:fillRect/>
          </a:stretch>
        </p:blipFill>
        <p:spPr bwMode="auto">
          <a:xfrm>
            <a:off x="6350" y="1588"/>
            <a:ext cx="9137650" cy="6856412"/>
          </a:xfrm>
          <a:prstGeom prst="rect">
            <a:avLst/>
          </a:prstGeom>
          <a:noFill/>
          <a:ln w="9525">
            <a:noFill/>
            <a:miter lim="800000"/>
            <a:headEnd/>
            <a:tailEnd/>
          </a:ln>
        </p:spPr>
      </p:pic>
      <p:sp>
        <p:nvSpPr>
          <p:cNvPr id="21508" name="Rectangle 2"/>
          <p:cNvSpPr>
            <a:spLocks/>
          </p:cNvSpPr>
          <p:nvPr/>
        </p:nvSpPr>
        <p:spPr bwMode="auto">
          <a:xfrm>
            <a:off x="1057275" y="3330575"/>
            <a:ext cx="4090988" cy="1611313"/>
          </a:xfrm>
          <a:prstGeom prst="rect">
            <a:avLst/>
          </a:prstGeom>
          <a:noFill/>
          <a:ln w="9525">
            <a:noFill/>
            <a:miter lim="800000"/>
            <a:headEnd/>
            <a:tailEnd/>
          </a:ln>
        </p:spPr>
        <p:txBody>
          <a:bodyPr lIns="0" tIns="0" rIns="0" bIns="0"/>
          <a:lstStyle/>
          <a:p>
            <a:pPr algn="r" defTabSz="642938" eaLnBrk="1"/>
            <a:r>
              <a:rPr lang="pt-BR" sz="4400" b="1">
                <a:solidFill>
                  <a:schemeClr val="bg1"/>
                </a:solidFill>
                <a:sym typeface="Helvetica Light" charset="0"/>
              </a:rPr>
              <a:t>MEDIUNIDADE</a:t>
            </a:r>
          </a:p>
          <a:p>
            <a:pPr algn="r" defTabSz="642938" eaLnBrk="1"/>
            <a:r>
              <a:rPr lang="pt-BR" sz="6400" b="1">
                <a:solidFill>
                  <a:schemeClr val="bg1"/>
                </a:solidFill>
                <a:sym typeface="Helvetica Light" charset="0"/>
              </a:rPr>
              <a:t>E FADIGA</a:t>
            </a:r>
            <a:endParaRPr lang="pt-BR" sz="6400">
              <a:solidFill>
                <a:schemeClr val="bg1"/>
              </a:solidFill>
              <a:sym typeface="Helvetica Light" charset="0"/>
            </a:endParaRPr>
          </a:p>
        </p:txBody>
      </p:sp>
      <p:pic>
        <p:nvPicPr>
          <p:cNvPr id="21509" name="Picture 3" descr="MEDIUNIDADE CANSADA"/>
          <p:cNvPicPr>
            <a:picLocks noChangeAspect="1"/>
          </p:cNvPicPr>
          <p:nvPr/>
        </p:nvPicPr>
        <p:blipFill>
          <a:blip r:embed="rId4"/>
          <a:srcRect/>
          <a:stretch>
            <a:fillRect/>
          </a:stretch>
        </p:blipFill>
        <p:spPr bwMode="auto">
          <a:xfrm>
            <a:off x="5435600" y="3367088"/>
            <a:ext cx="2376488" cy="1574800"/>
          </a:xfrm>
          <a:prstGeom prst="rect">
            <a:avLst/>
          </a:prstGeom>
          <a:noFill/>
          <a:ln w="12700">
            <a:solidFill>
              <a:srgbClr val="000000"/>
            </a:solidFill>
            <a:miter lim="0"/>
            <a:headEnd/>
            <a:tailEnd/>
          </a:ln>
        </p:spPr>
      </p:pic>
      <p:sp>
        <p:nvSpPr>
          <p:cNvPr id="21510"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14ADEAD-B243-471D-AC25-7843FF637E54}" type="slidenum">
              <a:rPr lang="pt-BR" sz="1000" b="1">
                <a:solidFill>
                  <a:srgbClr val="687995"/>
                </a:solidFill>
              </a:rPr>
              <a:pPr algn="ctr" eaLnBrk="1" hangingPunct="1"/>
              <a:t>13</a:t>
            </a:fld>
            <a:endParaRPr lang="pt-BR" sz="1000" b="1">
              <a:solidFill>
                <a:srgbClr val="687995"/>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6-segundo kardec"/>
          <p:cNvPicPr>
            <a:picLocks noChangeAspect="1" noChangeArrowheads="1"/>
          </p:cNvPicPr>
          <p:nvPr/>
        </p:nvPicPr>
        <p:blipFill>
          <a:blip r:embed="rId3"/>
          <a:srcRect/>
          <a:stretch>
            <a:fillRect/>
          </a:stretch>
        </p:blipFill>
        <p:spPr bwMode="auto">
          <a:xfrm>
            <a:off x="-28575" y="3175"/>
            <a:ext cx="9172575" cy="6854825"/>
          </a:xfrm>
          <a:prstGeom prst="rect">
            <a:avLst/>
          </a:prstGeom>
          <a:noFill/>
          <a:ln w="9525">
            <a:noFill/>
            <a:miter lim="800000"/>
            <a:headEnd/>
            <a:tailEnd/>
          </a:ln>
        </p:spPr>
      </p:pic>
      <p:sp>
        <p:nvSpPr>
          <p:cNvPr id="22531" name="Rectangle 2"/>
          <p:cNvSpPr>
            <a:spLocks/>
          </p:cNvSpPr>
          <p:nvPr/>
        </p:nvSpPr>
        <p:spPr bwMode="auto">
          <a:xfrm>
            <a:off x="1258888" y="3306763"/>
            <a:ext cx="6554787" cy="2209800"/>
          </a:xfrm>
          <a:prstGeom prst="rect">
            <a:avLst/>
          </a:prstGeom>
          <a:noFill/>
          <a:ln w="9525">
            <a:noFill/>
            <a:miter lim="800000"/>
            <a:headEnd/>
            <a:tailEnd/>
          </a:ln>
        </p:spPr>
        <p:txBody>
          <a:bodyPr lIns="0" tIns="0" rIns="0" bIns="0"/>
          <a:lstStyle/>
          <a:p>
            <a:pPr defTabSz="642938" eaLnBrk="1"/>
            <a:r>
              <a:rPr lang="pt-BR" altLang="ja-JP" sz="3600">
                <a:solidFill>
                  <a:srgbClr val="687995"/>
                </a:solidFill>
                <a:sym typeface="Helvetica Light" charset="0"/>
              </a:rPr>
              <a:t>O exercício da faculdade mediúnica pode causar fadiga?</a:t>
            </a:r>
          </a:p>
          <a:p>
            <a:pPr defTabSz="642938" eaLnBrk="1"/>
            <a:r>
              <a:rPr lang="pt-BR" sz="2400" i="1">
                <a:solidFill>
                  <a:srgbClr val="687995"/>
                </a:solidFill>
                <a:sym typeface="Helvetica Light" charset="0"/>
              </a:rPr>
              <a:t>O Livro dos Médiuns, 2ª parte, cap. 18</a:t>
            </a:r>
            <a:endParaRPr lang="pt-BR" sz="4400" i="1">
              <a:solidFill>
                <a:srgbClr val="687995"/>
              </a:solidFill>
              <a:sym typeface="Helvetica Light" charset="0"/>
            </a:endParaRPr>
          </a:p>
        </p:txBody>
      </p:sp>
      <p:sp>
        <p:nvSpPr>
          <p:cNvPr id="22532"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9928266D-3787-4730-9995-DF02CA7F7CE5}" type="slidenum">
              <a:rPr lang="pt-BR" sz="1000" b="1">
                <a:solidFill>
                  <a:srgbClr val="687995"/>
                </a:solidFill>
              </a:rPr>
              <a:pPr algn="ctr" eaLnBrk="1" hangingPunct="1"/>
              <a:t>14</a:t>
            </a:fld>
            <a:endParaRPr lang="pt-BR" sz="1000" b="1">
              <a:solidFill>
                <a:srgbClr val="687995"/>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ln>
            <a:miter lim="800000"/>
            <a:headEnd/>
            <a:tailEnd/>
          </a:ln>
        </p:spPr>
        <p:txBody>
          <a:bodyPr/>
          <a:lstStyle/>
          <a:p>
            <a:fld id="{D5BF8DFB-0AC1-43E2-8EFC-9575A7AD61B1}" type="slidenum">
              <a:rPr lang="pt-BR"/>
              <a:pPr/>
              <a:t>15</a:t>
            </a:fld>
            <a:endParaRPr lang="pt-BR"/>
          </a:p>
        </p:txBody>
      </p:sp>
      <p:pic>
        <p:nvPicPr>
          <p:cNvPr id="24579" name="Picture 5" descr="6-segundo kardec"/>
          <p:cNvPicPr>
            <a:picLocks noChangeAspect="1" noChangeArrowheads="1"/>
          </p:cNvPicPr>
          <p:nvPr/>
        </p:nvPicPr>
        <p:blipFill>
          <a:blip r:embed="rId2"/>
          <a:srcRect/>
          <a:stretch>
            <a:fillRect/>
          </a:stretch>
        </p:blipFill>
        <p:spPr bwMode="auto">
          <a:xfrm>
            <a:off x="7938" y="1588"/>
            <a:ext cx="9121775" cy="6856412"/>
          </a:xfrm>
          <a:prstGeom prst="rect">
            <a:avLst/>
          </a:prstGeom>
          <a:noFill/>
          <a:ln w="9525">
            <a:noFill/>
            <a:miter lim="800000"/>
            <a:headEnd/>
            <a:tailEnd/>
          </a:ln>
        </p:spPr>
      </p:pic>
      <p:sp>
        <p:nvSpPr>
          <p:cNvPr id="24580" name="Rectangle 2"/>
          <p:cNvSpPr>
            <a:spLocks/>
          </p:cNvSpPr>
          <p:nvPr/>
        </p:nvSpPr>
        <p:spPr bwMode="auto">
          <a:xfrm>
            <a:off x="509588" y="2813050"/>
            <a:ext cx="8137525" cy="2128838"/>
          </a:xfrm>
          <a:prstGeom prst="rect">
            <a:avLst/>
          </a:prstGeom>
          <a:noFill/>
          <a:ln w="9525">
            <a:noFill/>
            <a:miter lim="800000"/>
            <a:headEnd/>
            <a:tailEnd/>
          </a:ln>
        </p:spPr>
        <p:txBody>
          <a:bodyPr lIns="133941" tIns="133941" rIns="133941" bIns="133941" anchor="ctr"/>
          <a:lstStyle/>
          <a:p>
            <a:pPr marL="320675" lvl="1" defTabSz="642938" eaLnBrk="1"/>
            <a:r>
              <a:rPr lang="pt-BR" altLang="ja-JP" sz="3600">
                <a:solidFill>
                  <a:srgbClr val="687995"/>
                </a:solidFill>
                <a:sym typeface="Helvetica Light" charset="0"/>
              </a:rPr>
              <a:t>O exercício prolongado de qualquer faculdade acarreta fadiga</a:t>
            </a:r>
          </a:p>
          <a:p>
            <a:pPr marL="320675" lvl="1" defTabSz="642938" eaLnBrk="1">
              <a:spcBef>
                <a:spcPct val="30000"/>
              </a:spcBef>
            </a:pPr>
            <a:r>
              <a:rPr lang="pt-BR" sz="2400" i="1">
                <a:solidFill>
                  <a:srgbClr val="687995"/>
                </a:solidFill>
                <a:sym typeface="Helvetica Light" charset="0"/>
              </a:rPr>
              <a:t>O Livro dos Médiuns, 2ª parte, cap. 18</a:t>
            </a:r>
          </a:p>
        </p:txBody>
      </p:sp>
      <p:sp>
        <p:nvSpPr>
          <p:cNvPr id="24581"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8D43F27F-49C2-462F-844A-5F5D9D8B76BC}" type="slidenum">
              <a:rPr lang="pt-BR" sz="1000" b="1">
                <a:solidFill>
                  <a:srgbClr val="687995"/>
                </a:solidFill>
              </a:rPr>
              <a:pPr algn="ctr" eaLnBrk="1" hangingPunct="1"/>
              <a:t>15</a:t>
            </a:fld>
            <a:endParaRPr lang="pt-BR" sz="1000" b="1">
              <a:solidFill>
                <a:srgbClr val="687995"/>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miter lim="800000"/>
            <a:headEnd/>
            <a:tailEnd/>
          </a:ln>
        </p:spPr>
        <p:txBody>
          <a:bodyPr/>
          <a:lstStyle/>
          <a:p>
            <a:fld id="{A208641A-E3CF-4F68-834D-963BCF398EF4}" type="slidenum">
              <a:rPr lang="pt-BR"/>
              <a:pPr/>
              <a:t>16</a:t>
            </a:fld>
            <a:endParaRPr lang="pt-BR"/>
          </a:p>
        </p:txBody>
      </p:sp>
      <p:pic>
        <p:nvPicPr>
          <p:cNvPr id="25603" name="Picture 4" descr="10-slide"/>
          <p:cNvPicPr>
            <a:picLocks noChangeAspect="1" noChangeArrowheads="1"/>
          </p:cNvPicPr>
          <p:nvPr/>
        </p:nvPicPr>
        <p:blipFill>
          <a:blip r:embed="rId2"/>
          <a:srcRect/>
          <a:stretch>
            <a:fillRect/>
          </a:stretch>
        </p:blipFill>
        <p:spPr bwMode="auto">
          <a:xfrm>
            <a:off x="-6350" y="1588"/>
            <a:ext cx="9150350" cy="6878637"/>
          </a:xfrm>
          <a:prstGeom prst="rect">
            <a:avLst/>
          </a:prstGeom>
          <a:noFill/>
          <a:ln w="9525">
            <a:noFill/>
            <a:miter lim="800000"/>
            <a:headEnd/>
            <a:tailEnd/>
          </a:ln>
        </p:spPr>
      </p:pic>
      <p:sp>
        <p:nvSpPr>
          <p:cNvPr id="25604" name="Rectangle 2"/>
          <p:cNvSpPr>
            <a:spLocks/>
          </p:cNvSpPr>
          <p:nvPr/>
        </p:nvSpPr>
        <p:spPr bwMode="auto">
          <a:xfrm>
            <a:off x="5421313" y="2795588"/>
            <a:ext cx="3240087" cy="3168650"/>
          </a:xfrm>
          <a:prstGeom prst="rect">
            <a:avLst/>
          </a:prstGeom>
          <a:noFill/>
          <a:ln w="9525">
            <a:noFill/>
            <a:miter lim="800000"/>
            <a:headEnd/>
            <a:tailEnd/>
          </a:ln>
        </p:spPr>
        <p:txBody>
          <a:bodyPr lIns="0" tIns="0" rIns="0" bIns="0"/>
          <a:lstStyle/>
          <a:p>
            <a:pPr defTabSz="642938" eaLnBrk="1"/>
            <a:r>
              <a:rPr lang="pt-BR" sz="3200">
                <a:solidFill>
                  <a:srgbClr val="687995"/>
                </a:solidFill>
                <a:sym typeface="Helvetica Light" charset="0"/>
              </a:rPr>
              <a:t>A fadiga ocorre, principalmente,</a:t>
            </a:r>
          </a:p>
          <a:p>
            <a:pPr defTabSz="642938" eaLnBrk="1"/>
            <a:r>
              <a:rPr lang="pt-BR" sz="3200">
                <a:solidFill>
                  <a:srgbClr val="687995"/>
                </a:solidFill>
                <a:sym typeface="Helvetica Light" charset="0"/>
              </a:rPr>
              <a:t>aos médiuns de efeitos físicos</a:t>
            </a:r>
          </a:p>
          <a:p>
            <a:pPr defTabSz="642938" eaLnBrk="1"/>
            <a:r>
              <a:rPr lang="pt-BR" sz="3200">
                <a:solidFill>
                  <a:srgbClr val="687995"/>
                </a:solidFill>
                <a:sym typeface="Helvetica Light" charset="0"/>
              </a:rPr>
              <a:t>e se repara </a:t>
            </a:r>
          </a:p>
          <a:p>
            <a:pPr defTabSz="642938" eaLnBrk="1"/>
            <a:r>
              <a:rPr lang="pt-BR" sz="3200">
                <a:solidFill>
                  <a:srgbClr val="687995"/>
                </a:solidFill>
                <a:sym typeface="Helvetica Light" charset="0"/>
              </a:rPr>
              <a:t>com o repouso</a:t>
            </a:r>
          </a:p>
        </p:txBody>
      </p:sp>
      <p:pic>
        <p:nvPicPr>
          <p:cNvPr id="25605" name="Picture 3" descr="MATERIALIZAÇÃO ANA"/>
          <p:cNvPicPr>
            <a:picLocks noChangeAspect="1"/>
          </p:cNvPicPr>
          <p:nvPr/>
        </p:nvPicPr>
        <p:blipFill>
          <a:blip r:embed="rId3"/>
          <a:srcRect/>
          <a:stretch>
            <a:fillRect/>
          </a:stretch>
        </p:blipFill>
        <p:spPr bwMode="auto">
          <a:xfrm>
            <a:off x="1684338" y="2636838"/>
            <a:ext cx="2686050" cy="3455987"/>
          </a:xfrm>
          <a:prstGeom prst="rect">
            <a:avLst/>
          </a:prstGeom>
          <a:noFill/>
          <a:ln w="12700">
            <a:solidFill>
              <a:srgbClr val="000000"/>
            </a:solidFill>
            <a:miter lim="0"/>
            <a:headEnd/>
            <a:tailEnd/>
          </a:ln>
        </p:spPr>
      </p:pic>
      <p:sp>
        <p:nvSpPr>
          <p:cNvPr id="25606"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BDB9A7D1-9895-4D90-B13A-E5D2A3AA3BB0}" type="slidenum">
              <a:rPr lang="pt-BR" sz="1000" b="1">
                <a:solidFill>
                  <a:srgbClr val="687995"/>
                </a:solidFill>
              </a:rPr>
              <a:pPr algn="ctr" eaLnBrk="1" hangingPunct="1"/>
              <a:t>16</a:t>
            </a:fld>
            <a:endParaRPr lang="pt-BR" sz="1000" b="1">
              <a:solidFill>
                <a:srgbClr val="687995"/>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miter lim="800000"/>
            <a:headEnd/>
            <a:tailEnd/>
          </a:ln>
        </p:spPr>
        <p:txBody>
          <a:bodyPr/>
          <a:lstStyle/>
          <a:p>
            <a:fld id="{086D1BFE-CA4D-4DA0-899F-D93F15C84807}" type="slidenum">
              <a:rPr lang="pt-BR"/>
              <a:pPr/>
              <a:t>17</a:t>
            </a:fld>
            <a:endParaRPr lang="pt-BR"/>
          </a:p>
        </p:txBody>
      </p:sp>
      <p:pic>
        <p:nvPicPr>
          <p:cNvPr id="26627" name="Picture 3" descr="2-slid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8" name="Rectangle 2"/>
          <p:cNvSpPr>
            <a:spLocks/>
          </p:cNvSpPr>
          <p:nvPr/>
        </p:nvSpPr>
        <p:spPr bwMode="auto">
          <a:xfrm>
            <a:off x="465138" y="1628775"/>
            <a:ext cx="8212137" cy="3527425"/>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É preciso</a:t>
            </a:r>
          </a:p>
          <a:p>
            <a:pPr algn="ctr" defTabSz="642938" eaLnBrk="1"/>
            <a:r>
              <a:rPr lang="pt-BR" sz="5400">
                <a:solidFill>
                  <a:srgbClr val="687995"/>
                </a:solidFill>
                <a:sym typeface="Helvetica Light" charset="0"/>
              </a:rPr>
              <a:t>controle no uso e</a:t>
            </a:r>
          </a:p>
          <a:p>
            <a:pPr algn="ctr" defTabSz="642938" eaLnBrk="1"/>
            <a:r>
              <a:rPr lang="pt-BR" sz="5400">
                <a:solidFill>
                  <a:srgbClr val="687995"/>
                </a:solidFill>
                <a:sym typeface="Helvetica Light" charset="0"/>
              </a:rPr>
              <a:t>repouso reparador</a:t>
            </a:r>
          </a:p>
          <a:p>
            <a:pPr algn="ctr" defTabSz="642938" eaLnBrk="1"/>
            <a:r>
              <a:rPr lang="pt-BR" sz="5400">
                <a:solidFill>
                  <a:srgbClr val="687995"/>
                </a:solidFill>
                <a:sym typeface="Helvetica Light" charset="0"/>
              </a:rPr>
              <a:t>de energias </a:t>
            </a:r>
            <a:endParaRPr lang="pt-BR" sz="1400">
              <a:solidFill>
                <a:srgbClr val="687995"/>
              </a:solidFill>
              <a:sym typeface="Helvetica Light" charset="0"/>
            </a:endParaRPr>
          </a:p>
        </p:txBody>
      </p:sp>
      <p:sp>
        <p:nvSpPr>
          <p:cNvPr id="26629"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DCCA395A-8482-43C7-B324-AC65D8AB224B}" type="slidenum">
              <a:rPr lang="pt-BR" sz="1000" b="1">
                <a:solidFill>
                  <a:srgbClr val="687995"/>
                </a:solidFill>
              </a:rPr>
              <a:pPr algn="ctr" eaLnBrk="1" hangingPunct="1"/>
              <a:t>17</a:t>
            </a:fld>
            <a:endParaRPr lang="pt-BR" sz="1000" b="1">
              <a:solidFill>
                <a:srgbClr val="687995"/>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miter lim="800000"/>
            <a:headEnd/>
            <a:tailEnd/>
          </a:ln>
        </p:spPr>
        <p:txBody>
          <a:bodyPr/>
          <a:lstStyle/>
          <a:p>
            <a:fld id="{F17CF3B5-37F1-4A41-82F9-53AD0FBD3110}" type="slidenum">
              <a:rPr lang="pt-BR"/>
              <a:pPr/>
              <a:t>18</a:t>
            </a:fld>
            <a:endParaRPr lang="pt-BR"/>
          </a:p>
        </p:txBody>
      </p:sp>
      <p:pic>
        <p:nvPicPr>
          <p:cNvPr id="27651" name="Picture 3" descr="8-slide"/>
          <p:cNvPicPr>
            <a:picLocks noChangeAspect="1" noChangeArrowheads="1"/>
          </p:cNvPicPr>
          <p:nvPr/>
        </p:nvPicPr>
        <p:blipFill>
          <a:blip r:embed="rId3"/>
          <a:srcRect/>
          <a:stretch>
            <a:fillRect/>
          </a:stretch>
        </p:blipFill>
        <p:spPr bwMode="auto">
          <a:xfrm>
            <a:off x="6350" y="1588"/>
            <a:ext cx="9137650" cy="6856412"/>
          </a:xfrm>
          <a:prstGeom prst="rect">
            <a:avLst/>
          </a:prstGeom>
          <a:noFill/>
          <a:ln w="9525">
            <a:noFill/>
            <a:miter lim="800000"/>
            <a:headEnd/>
            <a:tailEnd/>
          </a:ln>
        </p:spPr>
      </p:pic>
      <p:sp>
        <p:nvSpPr>
          <p:cNvPr id="27652" name="Rectangle 2"/>
          <p:cNvSpPr>
            <a:spLocks/>
          </p:cNvSpPr>
          <p:nvPr/>
        </p:nvSpPr>
        <p:spPr bwMode="auto">
          <a:xfrm>
            <a:off x="839788" y="3068638"/>
            <a:ext cx="7404100" cy="1790700"/>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EVITE O EXERCÍCIO</a:t>
            </a:r>
          </a:p>
          <a:p>
            <a:pPr algn="ctr" defTabSz="642938" eaLnBrk="1"/>
            <a:r>
              <a:rPr lang="pt-BR" sz="5400" b="1">
                <a:solidFill>
                  <a:schemeClr val="bg1"/>
                </a:solidFill>
                <a:sym typeface="Helvetica Light" charset="0"/>
              </a:rPr>
              <a:t>DA MEDIUNIDADE</a:t>
            </a:r>
            <a:endParaRPr lang="pt-BR" sz="5400">
              <a:solidFill>
                <a:schemeClr val="bg1"/>
              </a:solidFill>
              <a:sym typeface="Helvetica Light" charset="0"/>
            </a:endParaRPr>
          </a:p>
        </p:txBody>
      </p:sp>
      <p:sp>
        <p:nvSpPr>
          <p:cNvPr id="27653"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3B4DD41D-4CF6-44B7-82FB-19DD8F52BCD3}" type="slidenum">
              <a:rPr lang="pt-BR" sz="1000" b="1">
                <a:solidFill>
                  <a:srgbClr val="687995"/>
                </a:solidFill>
              </a:rPr>
              <a:pPr algn="ctr" eaLnBrk="1" hangingPunct="1"/>
              <a:t>18</a:t>
            </a:fld>
            <a:endParaRPr lang="pt-BR" sz="1000" b="1">
              <a:solidFill>
                <a:srgbClr val="687995"/>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miter lim="800000"/>
            <a:headEnd/>
            <a:tailEnd/>
          </a:ln>
        </p:spPr>
        <p:txBody>
          <a:bodyPr/>
          <a:lstStyle/>
          <a:p>
            <a:fld id="{759EA420-EE2E-4A46-9DE9-DF632F657101}" type="slidenum">
              <a:rPr lang="pt-BR"/>
              <a:pPr/>
              <a:t>19</a:t>
            </a:fld>
            <a:endParaRPr lang="pt-BR"/>
          </a:p>
        </p:txBody>
      </p:sp>
      <p:pic>
        <p:nvPicPr>
          <p:cNvPr id="28675" name="Picture 3" descr="2-slid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6" name="Rectangle 2"/>
          <p:cNvSpPr>
            <a:spLocks/>
          </p:cNvSpPr>
          <p:nvPr/>
        </p:nvSpPr>
        <p:spPr bwMode="auto">
          <a:xfrm>
            <a:off x="465138" y="2560638"/>
            <a:ext cx="8212137" cy="1731962"/>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Se apresentar</a:t>
            </a:r>
          </a:p>
          <a:p>
            <a:pPr algn="ctr" defTabSz="642938" eaLnBrk="1"/>
            <a:r>
              <a:rPr lang="pt-BR" sz="5400">
                <a:solidFill>
                  <a:srgbClr val="687995"/>
                </a:solidFill>
                <a:sym typeface="Helvetica Light" charset="0"/>
              </a:rPr>
              <a:t>fraqueza mental</a:t>
            </a:r>
          </a:p>
        </p:txBody>
      </p:sp>
      <p:sp>
        <p:nvSpPr>
          <p:cNvPr id="28677"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1DCAC72C-373A-48AD-95E3-243BEDCD6226}" type="slidenum">
              <a:rPr lang="pt-BR" sz="1000" b="1">
                <a:solidFill>
                  <a:srgbClr val="687995"/>
                </a:solidFill>
              </a:rPr>
              <a:pPr algn="ctr" eaLnBrk="1" hangingPunct="1"/>
              <a:t>19</a:t>
            </a:fld>
            <a:endParaRPr lang="pt-BR" sz="1000" b="1">
              <a:solidFill>
                <a:srgbClr val="687995"/>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miter lim="800000"/>
            <a:headEnd/>
            <a:tailEnd/>
          </a:ln>
        </p:spPr>
        <p:txBody>
          <a:bodyPr/>
          <a:lstStyle/>
          <a:p>
            <a:fld id="{7346C7B4-0FB5-492F-850C-6E2950C62B43}" type="slidenum">
              <a:rPr lang="pt-BR"/>
              <a:pPr/>
              <a:t>2</a:t>
            </a:fld>
            <a:endParaRPr lang="pt-BR"/>
          </a:p>
        </p:txBody>
      </p:sp>
      <p:pic>
        <p:nvPicPr>
          <p:cNvPr id="6147" name="Picture 4" descr="3-parte teorica"/>
          <p:cNvPicPr>
            <a:picLocks noChangeAspect="1" noChangeArrowheads="1"/>
          </p:cNvPicPr>
          <p:nvPr/>
        </p:nvPicPr>
        <p:blipFill>
          <a:blip r:embed="rId3"/>
          <a:srcRect/>
          <a:stretch>
            <a:fillRect/>
          </a:stretch>
        </p:blipFill>
        <p:spPr bwMode="auto">
          <a:xfrm>
            <a:off x="6350" y="-1588"/>
            <a:ext cx="9137650" cy="6859588"/>
          </a:xfrm>
          <a:prstGeom prst="rect">
            <a:avLst/>
          </a:prstGeom>
          <a:noFill/>
          <a:ln w="9525">
            <a:noFill/>
            <a:miter lim="800000"/>
            <a:headEnd/>
            <a:tailEnd/>
          </a:ln>
        </p:spPr>
      </p:pic>
      <p:sp>
        <p:nvSpPr>
          <p:cNvPr id="6148" name="Rectangle 11"/>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8FBAC51-1537-4692-8DB6-36C635720C0B}" type="slidenum">
              <a:rPr lang="pt-BR" sz="1000" b="1">
                <a:solidFill>
                  <a:srgbClr val="687995"/>
                </a:solidFill>
              </a:rPr>
              <a:pPr algn="ctr" eaLnBrk="1" hangingPunct="1"/>
              <a:t>2</a:t>
            </a:fld>
            <a:endParaRPr lang="pt-BR" sz="1000" b="1">
              <a:solidFill>
                <a:srgbClr val="68799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miter lim="800000"/>
            <a:headEnd/>
            <a:tailEnd/>
          </a:ln>
        </p:spPr>
        <p:txBody>
          <a:bodyPr/>
          <a:lstStyle/>
          <a:p>
            <a:fld id="{19FD9563-B1FF-4224-BF67-FD013654031C}" type="slidenum">
              <a:rPr lang="pt-BR"/>
              <a:pPr/>
              <a:t>20</a:t>
            </a:fld>
            <a:endParaRPr lang="pt-BR"/>
          </a:p>
        </p:txBody>
      </p:sp>
      <p:pic>
        <p:nvPicPr>
          <p:cNvPr id="29699" name="Picture 5" descr="9-slide"/>
          <p:cNvPicPr>
            <a:picLocks noChangeAspect="1" noChangeArrowheads="1"/>
          </p:cNvPicPr>
          <p:nvPr/>
        </p:nvPicPr>
        <p:blipFill>
          <a:blip r:embed="rId3"/>
          <a:srcRect/>
          <a:stretch>
            <a:fillRect/>
          </a:stretch>
        </p:blipFill>
        <p:spPr bwMode="auto">
          <a:xfrm>
            <a:off x="6350" y="1588"/>
            <a:ext cx="9137650" cy="6856412"/>
          </a:xfrm>
          <a:prstGeom prst="rect">
            <a:avLst/>
          </a:prstGeom>
          <a:noFill/>
          <a:ln w="9525">
            <a:noFill/>
            <a:miter lim="800000"/>
            <a:headEnd/>
            <a:tailEnd/>
          </a:ln>
        </p:spPr>
      </p:pic>
      <p:sp>
        <p:nvSpPr>
          <p:cNvPr id="29700" name="Rectangle 2"/>
          <p:cNvSpPr>
            <a:spLocks/>
          </p:cNvSpPr>
          <p:nvPr/>
        </p:nvSpPr>
        <p:spPr bwMode="auto">
          <a:xfrm>
            <a:off x="900113" y="4941888"/>
            <a:ext cx="7273925" cy="901700"/>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Organismo debilitado</a:t>
            </a:r>
          </a:p>
        </p:txBody>
      </p:sp>
      <p:pic>
        <p:nvPicPr>
          <p:cNvPr id="29701" name="Picture 3" descr="InsertedImage"/>
          <p:cNvPicPr>
            <a:picLocks noChangeAspect="1"/>
          </p:cNvPicPr>
          <p:nvPr/>
        </p:nvPicPr>
        <p:blipFill>
          <a:blip r:embed="rId4"/>
          <a:srcRect/>
          <a:stretch>
            <a:fillRect/>
          </a:stretch>
        </p:blipFill>
        <p:spPr bwMode="auto">
          <a:xfrm>
            <a:off x="2843213" y="2276475"/>
            <a:ext cx="3352800" cy="2411413"/>
          </a:xfrm>
          <a:prstGeom prst="rect">
            <a:avLst/>
          </a:prstGeom>
          <a:noFill/>
          <a:ln w="12700">
            <a:solidFill>
              <a:srgbClr val="000000"/>
            </a:solidFill>
            <a:miter lim="0"/>
            <a:headEnd/>
            <a:tailEnd/>
          </a:ln>
        </p:spPr>
      </p:pic>
      <p:sp>
        <p:nvSpPr>
          <p:cNvPr id="29702"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2A9C1286-3EBC-428E-9448-5BD84A38F370}" type="slidenum">
              <a:rPr lang="pt-BR" sz="1000" b="1">
                <a:solidFill>
                  <a:srgbClr val="687995"/>
                </a:solidFill>
              </a:rPr>
              <a:pPr algn="ctr" eaLnBrk="1" hangingPunct="1"/>
              <a:t>20</a:t>
            </a:fld>
            <a:endParaRPr lang="pt-BR" sz="1000" b="1">
              <a:solidFill>
                <a:srgbClr val="687995"/>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ln>
            <a:miter lim="800000"/>
            <a:headEnd/>
            <a:tailEnd/>
          </a:ln>
        </p:spPr>
        <p:txBody>
          <a:bodyPr/>
          <a:lstStyle/>
          <a:p>
            <a:fld id="{BBAE7F61-8318-4057-BE4A-86F8F0666063}" type="slidenum">
              <a:rPr lang="pt-BR"/>
              <a:pPr/>
              <a:t>21</a:t>
            </a:fld>
            <a:endParaRPr lang="pt-BR"/>
          </a:p>
        </p:txBody>
      </p:sp>
      <p:pic>
        <p:nvPicPr>
          <p:cNvPr id="31747" name="Picture 4" descr="12-slide"/>
          <p:cNvPicPr>
            <a:picLocks noChangeAspect="1" noChangeArrowheads="1"/>
          </p:cNvPicPr>
          <p:nvPr/>
        </p:nvPicPr>
        <p:blipFill>
          <a:blip r:embed="rId3"/>
          <a:srcRect/>
          <a:stretch>
            <a:fillRect/>
          </a:stretch>
        </p:blipFill>
        <p:spPr bwMode="auto">
          <a:xfrm>
            <a:off x="6350" y="3175"/>
            <a:ext cx="9137650" cy="6854825"/>
          </a:xfrm>
          <a:prstGeom prst="rect">
            <a:avLst/>
          </a:prstGeom>
          <a:noFill/>
          <a:ln w="9525">
            <a:noFill/>
            <a:miter lim="800000"/>
            <a:headEnd/>
            <a:tailEnd/>
          </a:ln>
        </p:spPr>
      </p:pic>
      <p:sp>
        <p:nvSpPr>
          <p:cNvPr id="31748" name="Rectangle 2"/>
          <p:cNvSpPr>
            <a:spLocks/>
          </p:cNvSpPr>
          <p:nvPr/>
        </p:nvSpPr>
        <p:spPr bwMode="auto">
          <a:xfrm>
            <a:off x="5653088" y="4868863"/>
            <a:ext cx="2879725" cy="863600"/>
          </a:xfrm>
          <a:prstGeom prst="rect">
            <a:avLst/>
          </a:prstGeom>
          <a:noFill/>
          <a:ln w="9525">
            <a:noFill/>
            <a:miter lim="800000"/>
            <a:headEnd/>
            <a:tailEnd/>
          </a:ln>
        </p:spPr>
        <p:txBody>
          <a:bodyPr lIns="0" tIns="0" rIns="0" bIns="0"/>
          <a:lstStyle/>
          <a:p>
            <a:pPr defTabSz="642938" eaLnBrk="1"/>
            <a:r>
              <a:rPr lang="pt-BR" sz="5400">
                <a:solidFill>
                  <a:srgbClr val="687995"/>
                </a:solidFill>
                <a:sym typeface="Helvetica Light" charset="0"/>
              </a:rPr>
              <a:t>Gravidez</a:t>
            </a:r>
          </a:p>
        </p:txBody>
      </p:sp>
      <p:pic>
        <p:nvPicPr>
          <p:cNvPr id="31749" name="Picture 3" descr="MEDIUNIDADE E GRAVIDEZ"/>
          <p:cNvPicPr>
            <a:picLocks noChangeAspect="1"/>
          </p:cNvPicPr>
          <p:nvPr/>
        </p:nvPicPr>
        <p:blipFill>
          <a:blip r:embed="rId4"/>
          <a:srcRect/>
          <a:stretch>
            <a:fillRect/>
          </a:stretch>
        </p:blipFill>
        <p:spPr bwMode="auto">
          <a:xfrm>
            <a:off x="1171575" y="2262188"/>
            <a:ext cx="3113088" cy="2332037"/>
          </a:xfrm>
          <a:prstGeom prst="rect">
            <a:avLst/>
          </a:prstGeom>
          <a:noFill/>
          <a:ln w="12700">
            <a:solidFill>
              <a:srgbClr val="000000"/>
            </a:solidFill>
            <a:miter lim="0"/>
            <a:headEnd/>
            <a:tailEnd/>
          </a:ln>
        </p:spPr>
      </p:pic>
      <p:sp>
        <p:nvSpPr>
          <p:cNvPr id="31750"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9155925F-F168-4083-81A3-F916F7A2F656}" type="slidenum">
              <a:rPr lang="pt-BR" sz="1000" b="1">
                <a:solidFill>
                  <a:srgbClr val="687995"/>
                </a:solidFill>
              </a:rPr>
              <a:pPr algn="ctr" eaLnBrk="1" hangingPunct="1"/>
              <a:t>21</a:t>
            </a:fld>
            <a:endParaRPr lang="pt-BR" sz="1000" b="1">
              <a:solidFill>
                <a:srgbClr val="687995"/>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miter lim="800000"/>
            <a:headEnd/>
            <a:tailEnd/>
          </a:ln>
        </p:spPr>
        <p:txBody>
          <a:bodyPr/>
          <a:lstStyle/>
          <a:p>
            <a:fld id="{1ACC7244-0484-48EE-85AE-C2EC1970275E}" type="slidenum">
              <a:rPr lang="pt-BR"/>
              <a:pPr/>
              <a:t>22</a:t>
            </a:fld>
            <a:endParaRPr lang="pt-BR"/>
          </a:p>
        </p:txBody>
      </p:sp>
      <p:pic>
        <p:nvPicPr>
          <p:cNvPr id="33795" name="Picture 5" descr="8-slide"/>
          <p:cNvPicPr>
            <a:picLocks noChangeAspect="1" noChangeArrowheads="1"/>
          </p:cNvPicPr>
          <p:nvPr/>
        </p:nvPicPr>
        <p:blipFill>
          <a:blip r:embed="rId3"/>
          <a:srcRect/>
          <a:stretch>
            <a:fillRect/>
          </a:stretch>
        </p:blipFill>
        <p:spPr bwMode="auto">
          <a:xfrm>
            <a:off x="6350" y="1588"/>
            <a:ext cx="9137650" cy="6856412"/>
          </a:xfrm>
          <a:prstGeom prst="rect">
            <a:avLst/>
          </a:prstGeom>
          <a:noFill/>
          <a:ln w="9525">
            <a:noFill/>
            <a:miter lim="800000"/>
            <a:headEnd/>
            <a:tailEnd/>
          </a:ln>
        </p:spPr>
      </p:pic>
      <p:sp>
        <p:nvSpPr>
          <p:cNvPr id="33796" name="Rectangle 2"/>
          <p:cNvSpPr>
            <a:spLocks/>
          </p:cNvSpPr>
          <p:nvPr/>
        </p:nvSpPr>
        <p:spPr bwMode="auto">
          <a:xfrm>
            <a:off x="1338263" y="3089275"/>
            <a:ext cx="6473825" cy="1779588"/>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CUIDE DO</a:t>
            </a:r>
          </a:p>
          <a:p>
            <a:pPr algn="ctr" defTabSz="642938" eaLnBrk="1"/>
            <a:r>
              <a:rPr lang="pt-BR" sz="5400" b="1">
                <a:solidFill>
                  <a:schemeClr val="bg1"/>
                </a:solidFill>
                <a:sym typeface="Helvetica Light" charset="0"/>
              </a:rPr>
              <a:t>VASO FÍSICO</a:t>
            </a:r>
            <a:endParaRPr lang="pt-BR" sz="5400">
              <a:solidFill>
                <a:schemeClr val="bg1"/>
              </a:solidFill>
              <a:sym typeface="Helvetica Light" charset="0"/>
            </a:endParaRPr>
          </a:p>
        </p:txBody>
      </p:sp>
      <p:sp>
        <p:nvSpPr>
          <p:cNvPr id="33797"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91783C17-3C85-451E-A4F5-67E869719FB3}" type="slidenum">
              <a:rPr lang="pt-BR" sz="1000" b="1">
                <a:solidFill>
                  <a:srgbClr val="687995"/>
                </a:solidFill>
              </a:rPr>
              <a:pPr algn="ctr" eaLnBrk="1" hangingPunct="1"/>
              <a:t>22</a:t>
            </a:fld>
            <a:endParaRPr lang="pt-BR" sz="1000" b="1">
              <a:solidFill>
                <a:srgbClr val="687995"/>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miter lim="800000"/>
            <a:headEnd/>
            <a:tailEnd/>
          </a:ln>
        </p:spPr>
        <p:txBody>
          <a:bodyPr/>
          <a:lstStyle/>
          <a:p>
            <a:fld id="{E847DA0A-1287-4F7B-8D12-7627FA2ACA31}" type="slidenum">
              <a:rPr lang="pt-BR"/>
              <a:pPr/>
              <a:t>23</a:t>
            </a:fld>
            <a:endParaRPr lang="pt-BR"/>
          </a:p>
        </p:txBody>
      </p:sp>
      <p:pic>
        <p:nvPicPr>
          <p:cNvPr id="34819" name="Picture 8" descr="2-slide"/>
          <p:cNvPicPr>
            <a:picLocks noChangeAspect="1" noChangeArrowheads="1"/>
          </p:cNvPicPr>
          <p:nvPr/>
        </p:nvPicPr>
        <p:blipFill>
          <a:blip r:embed="rId3"/>
          <a:srcRect/>
          <a:stretch>
            <a:fillRect/>
          </a:stretch>
        </p:blipFill>
        <p:spPr bwMode="auto">
          <a:xfrm>
            <a:off x="0" y="1588"/>
            <a:ext cx="9144000" cy="6858000"/>
          </a:xfrm>
          <a:prstGeom prst="rect">
            <a:avLst/>
          </a:prstGeom>
          <a:noFill/>
          <a:ln w="9525">
            <a:noFill/>
            <a:miter lim="800000"/>
            <a:headEnd/>
            <a:tailEnd/>
          </a:ln>
        </p:spPr>
      </p:pic>
      <p:sp>
        <p:nvSpPr>
          <p:cNvPr id="34820" name="Rectangle 2"/>
          <p:cNvSpPr>
            <a:spLocks/>
          </p:cNvSpPr>
          <p:nvPr/>
        </p:nvSpPr>
        <p:spPr bwMode="auto">
          <a:xfrm>
            <a:off x="309563" y="590550"/>
            <a:ext cx="3930650" cy="685800"/>
          </a:xfrm>
          <a:prstGeom prst="rect">
            <a:avLst/>
          </a:prstGeom>
          <a:noFill/>
          <a:ln w="9525">
            <a:noFill/>
            <a:miter lim="800000"/>
            <a:headEnd/>
            <a:tailEnd/>
          </a:ln>
        </p:spPr>
        <p:txBody>
          <a:bodyPr lIns="0" tIns="0" rIns="0" bIns="0"/>
          <a:lstStyle/>
          <a:p>
            <a:pPr algn="ctr" defTabSz="642938" eaLnBrk="1"/>
            <a:r>
              <a:rPr lang="pt-BR" sz="4000">
                <a:solidFill>
                  <a:srgbClr val="687995"/>
                </a:solidFill>
                <a:sym typeface="Helvetica Light" charset="0"/>
              </a:rPr>
              <a:t>Cuide do corpo</a:t>
            </a:r>
            <a:endParaRPr lang="pt-BR" sz="900">
              <a:solidFill>
                <a:srgbClr val="687995"/>
              </a:solidFill>
              <a:sym typeface="Helvetica Light" charset="0"/>
            </a:endParaRPr>
          </a:p>
        </p:txBody>
      </p:sp>
      <p:sp>
        <p:nvSpPr>
          <p:cNvPr id="34821" name="Rectangle 3"/>
          <p:cNvSpPr>
            <a:spLocks/>
          </p:cNvSpPr>
          <p:nvPr/>
        </p:nvSpPr>
        <p:spPr bwMode="auto">
          <a:xfrm>
            <a:off x="3995738" y="5589588"/>
            <a:ext cx="3930650" cy="685800"/>
          </a:xfrm>
          <a:prstGeom prst="rect">
            <a:avLst/>
          </a:prstGeom>
          <a:noFill/>
          <a:ln w="9525">
            <a:noFill/>
            <a:miter lim="800000"/>
            <a:headEnd/>
            <a:tailEnd/>
          </a:ln>
        </p:spPr>
        <p:txBody>
          <a:bodyPr lIns="0" tIns="0" rIns="0" bIns="0"/>
          <a:lstStyle/>
          <a:p>
            <a:pPr algn="ctr" defTabSz="642938" eaLnBrk="1"/>
            <a:r>
              <a:rPr lang="pt-BR" sz="4400">
                <a:solidFill>
                  <a:srgbClr val="687995"/>
                </a:solidFill>
                <a:sym typeface="Helvetica Light" charset="0"/>
              </a:rPr>
              <a:t>Cuide da saúde</a:t>
            </a:r>
            <a:endParaRPr lang="pt-BR" sz="1000">
              <a:solidFill>
                <a:srgbClr val="687995"/>
              </a:solidFill>
              <a:sym typeface="Helvetica Light" charset="0"/>
            </a:endParaRPr>
          </a:p>
        </p:txBody>
      </p:sp>
      <p:sp>
        <p:nvSpPr>
          <p:cNvPr id="34822" name="Rectangle 4"/>
          <p:cNvSpPr>
            <a:spLocks/>
          </p:cNvSpPr>
          <p:nvPr/>
        </p:nvSpPr>
        <p:spPr bwMode="auto">
          <a:xfrm>
            <a:off x="1220788" y="2528888"/>
            <a:ext cx="3932237" cy="1062037"/>
          </a:xfrm>
          <a:prstGeom prst="rect">
            <a:avLst/>
          </a:prstGeom>
          <a:noFill/>
          <a:ln w="9525">
            <a:noFill/>
            <a:miter lim="800000"/>
            <a:headEnd/>
            <a:tailEnd/>
          </a:ln>
        </p:spPr>
        <p:txBody>
          <a:bodyPr lIns="0" tIns="0" rIns="0" bIns="0"/>
          <a:lstStyle/>
          <a:p>
            <a:pPr algn="ctr" defTabSz="642938" eaLnBrk="1"/>
            <a:r>
              <a:rPr lang="pt-BR" sz="6000">
                <a:solidFill>
                  <a:srgbClr val="687995"/>
                </a:solidFill>
                <a:sym typeface="Helvetica Light" charset="0"/>
              </a:rPr>
              <a:t>Evite vícios</a:t>
            </a:r>
            <a:endParaRPr lang="pt-BR" sz="1600">
              <a:solidFill>
                <a:srgbClr val="687995"/>
              </a:solidFill>
              <a:sym typeface="Helvetica Light" charset="0"/>
            </a:endParaRPr>
          </a:p>
        </p:txBody>
      </p:sp>
      <p:sp>
        <p:nvSpPr>
          <p:cNvPr id="34823" name="Rectangle 5"/>
          <p:cNvSpPr>
            <a:spLocks/>
          </p:cNvSpPr>
          <p:nvPr/>
        </p:nvSpPr>
        <p:spPr bwMode="auto">
          <a:xfrm>
            <a:off x="4129088" y="1460500"/>
            <a:ext cx="4098925" cy="884238"/>
          </a:xfrm>
          <a:prstGeom prst="rect">
            <a:avLst/>
          </a:prstGeom>
          <a:noFill/>
          <a:ln w="9525">
            <a:noFill/>
            <a:miter lim="800000"/>
            <a:headEnd/>
            <a:tailEnd/>
          </a:ln>
        </p:spPr>
        <p:txBody>
          <a:bodyPr lIns="0" tIns="0" rIns="0" bIns="0"/>
          <a:lstStyle/>
          <a:p>
            <a:pPr algn="ctr" defTabSz="642938" eaLnBrk="1"/>
            <a:r>
              <a:rPr lang="pt-BR" sz="4800">
                <a:solidFill>
                  <a:srgbClr val="687995"/>
                </a:solidFill>
                <a:sym typeface="Helvetica Light" charset="0"/>
              </a:rPr>
              <a:t>Evite irritações</a:t>
            </a:r>
            <a:endParaRPr lang="pt-BR" sz="1200">
              <a:solidFill>
                <a:srgbClr val="687995"/>
              </a:solidFill>
              <a:sym typeface="Helvetica Light" charset="0"/>
            </a:endParaRPr>
          </a:p>
        </p:txBody>
      </p:sp>
      <p:sp>
        <p:nvSpPr>
          <p:cNvPr id="34824" name="Rectangle 6"/>
          <p:cNvSpPr>
            <a:spLocks/>
          </p:cNvSpPr>
          <p:nvPr/>
        </p:nvSpPr>
        <p:spPr bwMode="auto">
          <a:xfrm>
            <a:off x="1131888" y="4724400"/>
            <a:ext cx="3930650" cy="685800"/>
          </a:xfrm>
          <a:prstGeom prst="rect">
            <a:avLst/>
          </a:prstGeom>
          <a:noFill/>
          <a:ln w="9525">
            <a:noFill/>
            <a:miter lim="800000"/>
            <a:headEnd/>
            <a:tailEnd/>
          </a:ln>
        </p:spPr>
        <p:txBody>
          <a:bodyPr lIns="0" tIns="0" rIns="0" bIns="0"/>
          <a:lstStyle/>
          <a:p>
            <a:pPr algn="ctr" defTabSz="642938" eaLnBrk="1"/>
            <a:r>
              <a:rPr lang="pt-BR" sz="3200">
                <a:solidFill>
                  <a:srgbClr val="687995"/>
                </a:solidFill>
                <a:sym typeface="Helvetica Light" charset="0"/>
              </a:rPr>
              <a:t>Excesso de alimento</a:t>
            </a:r>
            <a:endParaRPr lang="pt-BR" sz="700">
              <a:solidFill>
                <a:srgbClr val="687995"/>
              </a:solidFill>
              <a:sym typeface="Helvetica Light" charset="0"/>
            </a:endParaRPr>
          </a:p>
        </p:txBody>
      </p:sp>
      <p:sp>
        <p:nvSpPr>
          <p:cNvPr id="34825" name="Rectangle 7"/>
          <p:cNvSpPr>
            <a:spLocks/>
          </p:cNvSpPr>
          <p:nvPr/>
        </p:nvSpPr>
        <p:spPr bwMode="auto">
          <a:xfrm>
            <a:off x="3635375" y="3738563"/>
            <a:ext cx="4813300" cy="627062"/>
          </a:xfrm>
          <a:prstGeom prst="rect">
            <a:avLst/>
          </a:prstGeom>
          <a:noFill/>
          <a:ln w="9525">
            <a:noFill/>
            <a:miter lim="800000"/>
            <a:headEnd/>
            <a:tailEnd/>
          </a:ln>
        </p:spPr>
        <p:txBody>
          <a:bodyPr lIns="0" tIns="0" rIns="0" bIns="0"/>
          <a:lstStyle/>
          <a:p>
            <a:pPr algn="ctr" defTabSz="642938" eaLnBrk="1"/>
            <a:r>
              <a:rPr lang="pt-BR" sz="3600">
                <a:solidFill>
                  <a:srgbClr val="687995"/>
                </a:solidFill>
                <a:sym typeface="Helvetica Light" charset="0"/>
              </a:rPr>
              <a:t>Excesso de atividades</a:t>
            </a:r>
            <a:endParaRPr lang="pt-BR" sz="800">
              <a:solidFill>
                <a:srgbClr val="687995"/>
              </a:solidFill>
              <a:sym typeface="Helvetica Light" charset="0"/>
            </a:endParaRPr>
          </a:p>
        </p:txBody>
      </p:sp>
      <p:sp>
        <p:nvSpPr>
          <p:cNvPr id="34826" name="Rectangle 11"/>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636F4E6-58AA-4CC4-A521-3891F7DDE1D5}" type="slidenum">
              <a:rPr lang="pt-BR" sz="1000" b="1">
                <a:solidFill>
                  <a:srgbClr val="687995"/>
                </a:solidFill>
              </a:rPr>
              <a:pPr algn="ctr" eaLnBrk="1" hangingPunct="1"/>
              <a:t>23</a:t>
            </a:fld>
            <a:endParaRPr lang="pt-BR" sz="1000" b="1">
              <a:solidFill>
                <a:srgbClr val="687995"/>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miter lim="800000"/>
            <a:headEnd/>
            <a:tailEnd/>
          </a:ln>
        </p:spPr>
        <p:txBody>
          <a:bodyPr/>
          <a:lstStyle/>
          <a:p>
            <a:fld id="{47670BBB-8336-4D9A-A5C0-CDF1A8F3B06A}" type="slidenum">
              <a:rPr lang="pt-BR"/>
              <a:pPr/>
              <a:t>24</a:t>
            </a:fld>
            <a:endParaRPr lang="pt-BR"/>
          </a:p>
        </p:txBody>
      </p:sp>
      <p:sp>
        <p:nvSpPr>
          <p:cNvPr id="61442" name="Rectangle 2"/>
          <p:cNvSpPr>
            <a:spLocks noGrp="1" noChangeArrowheads="1"/>
          </p:cNvSpPr>
          <p:nvPr>
            <p:ph type="title"/>
          </p:nvPr>
        </p:nvSpPr>
        <p:spPr/>
        <p:txBody>
          <a:bodyPr/>
          <a:lstStyle/>
          <a:p>
            <a:pPr eaLnBrk="1" hangingPunct="1">
              <a:defRPr/>
            </a:pPr>
            <a:endParaRPr lang="en-US">
              <a:cs typeface="+mj-cs"/>
            </a:endParaRPr>
          </a:p>
        </p:txBody>
      </p:sp>
      <p:sp>
        <p:nvSpPr>
          <p:cNvPr id="61443" name="Rectangle 3"/>
          <p:cNvSpPr>
            <a:spLocks noGrp="1" noChangeArrowheads="1"/>
          </p:cNvSpPr>
          <p:nvPr>
            <p:ph type="body" idx="1"/>
          </p:nvPr>
        </p:nvSpPr>
        <p:spPr/>
        <p:txBody>
          <a:bodyPr/>
          <a:lstStyle/>
          <a:p>
            <a:pPr eaLnBrk="1" hangingPunct="1">
              <a:defRPr/>
            </a:pPr>
            <a:endParaRPr lang="en-US">
              <a:cs typeface="+mn-cs"/>
            </a:endParaRPr>
          </a:p>
        </p:txBody>
      </p:sp>
      <p:pic>
        <p:nvPicPr>
          <p:cNvPr id="36869" name="Picture 4" descr="4-parte pratica"/>
          <p:cNvPicPr>
            <a:picLocks noChangeAspect="1" noChangeArrowheads="1"/>
          </p:cNvPicPr>
          <p:nvPr/>
        </p:nvPicPr>
        <p:blipFill>
          <a:blip r:embed="rId3"/>
          <a:srcRect/>
          <a:stretch>
            <a:fillRect/>
          </a:stretch>
        </p:blipFill>
        <p:spPr bwMode="auto">
          <a:xfrm>
            <a:off x="7938" y="-1588"/>
            <a:ext cx="9139237" cy="6859588"/>
          </a:xfrm>
          <a:prstGeom prst="rect">
            <a:avLst/>
          </a:prstGeom>
          <a:noFill/>
          <a:ln w="9525">
            <a:noFill/>
            <a:miter lim="800000"/>
            <a:headEnd/>
            <a:tailEnd/>
          </a:ln>
        </p:spPr>
      </p:pic>
      <p:sp>
        <p:nvSpPr>
          <p:cNvPr id="36870"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A49A735C-F8F5-44AD-AD90-891241BCC864}" type="slidenum">
              <a:rPr lang="pt-BR" sz="1000" b="1">
                <a:solidFill>
                  <a:srgbClr val="687995"/>
                </a:solidFill>
              </a:rPr>
              <a:pPr algn="ctr" eaLnBrk="1" hangingPunct="1"/>
              <a:t>24</a:t>
            </a:fld>
            <a:endParaRPr lang="pt-BR" sz="1000" b="1">
              <a:solidFill>
                <a:srgbClr val="68799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miter lim="800000"/>
            <a:headEnd/>
            <a:tailEnd/>
          </a:ln>
        </p:spPr>
        <p:txBody>
          <a:bodyPr/>
          <a:lstStyle/>
          <a:p>
            <a:fld id="{60C2B599-CB7A-4DD2-AAA2-B93AF123D987}" type="slidenum">
              <a:rPr lang="pt-BR"/>
              <a:pPr/>
              <a:t>25</a:t>
            </a:fld>
            <a:endParaRPr lang="pt-BR"/>
          </a:p>
        </p:txBody>
      </p:sp>
      <p:pic>
        <p:nvPicPr>
          <p:cNvPr id="38915" name="Picture 5" descr="8-slide"/>
          <p:cNvPicPr>
            <a:picLocks noChangeAspect="1" noChangeArrowheads="1"/>
          </p:cNvPicPr>
          <p:nvPr/>
        </p:nvPicPr>
        <p:blipFill>
          <a:blip r:embed="rId3"/>
          <a:srcRect/>
          <a:stretch>
            <a:fillRect/>
          </a:stretch>
        </p:blipFill>
        <p:spPr bwMode="auto">
          <a:xfrm>
            <a:off x="6350" y="1588"/>
            <a:ext cx="9137650" cy="6856412"/>
          </a:xfrm>
          <a:prstGeom prst="rect">
            <a:avLst/>
          </a:prstGeom>
          <a:noFill/>
          <a:ln w="9525">
            <a:noFill/>
            <a:miter lim="800000"/>
            <a:headEnd/>
            <a:tailEnd/>
          </a:ln>
        </p:spPr>
      </p:pic>
      <p:sp>
        <p:nvSpPr>
          <p:cNvPr id="38916" name="Rectangle 2"/>
          <p:cNvSpPr>
            <a:spLocks/>
          </p:cNvSpPr>
          <p:nvPr/>
        </p:nvSpPr>
        <p:spPr bwMode="auto">
          <a:xfrm>
            <a:off x="973138" y="2795588"/>
            <a:ext cx="7199312" cy="2578100"/>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QUEM É </a:t>
            </a:r>
          </a:p>
          <a:p>
            <a:pPr algn="ctr" defTabSz="642938" eaLnBrk="1"/>
            <a:r>
              <a:rPr lang="pt-BR" sz="5400" b="1">
                <a:solidFill>
                  <a:schemeClr val="bg1"/>
                </a:solidFill>
                <a:sym typeface="Helvetica Light" charset="0"/>
              </a:rPr>
              <a:t>O ESPÍRITO</a:t>
            </a:r>
          </a:p>
          <a:p>
            <a:pPr algn="ctr" defTabSz="642938" eaLnBrk="1"/>
            <a:r>
              <a:rPr lang="pt-BR" sz="5400" b="1">
                <a:solidFill>
                  <a:schemeClr val="bg1"/>
                </a:solidFill>
                <a:sym typeface="Helvetica Light" charset="0"/>
              </a:rPr>
              <a:t>PROTETOR?</a:t>
            </a:r>
            <a:endParaRPr lang="pt-BR" sz="5400">
              <a:solidFill>
                <a:schemeClr val="bg1"/>
              </a:solidFill>
              <a:sym typeface="Helvetica Light" charset="0"/>
            </a:endParaRPr>
          </a:p>
        </p:txBody>
      </p:sp>
      <p:sp>
        <p:nvSpPr>
          <p:cNvPr id="38917"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5EDA845F-3640-4265-BE14-EEC1046A1DB2}" type="slidenum">
              <a:rPr lang="pt-BR" sz="1000" b="1">
                <a:solidFill>
                  <a:srgbClr val="687995"/>
                </a:solidFill>
              </a:rPr>
              <a:pPr algn="ctr" eaLnBrk="1" hangingPunct="1"/>
              <a:t>25</a:t>
            </a:fld>
            <a:endParaRPr lang="pt-BR" sz="1000" b="1">
              <a:solidFill>
                <a:srgbClr val="687995"/>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miter lim="800000"/>
            <a:headEnd/>
            <a:tailEnd/>
          </a:ln>
        </p:spPr>
        <p:txBody>
          <a:bodyPr/>
          <a:lstStyle/>
          <a:p>
            <a:fld id="{835DAA86-6B97-42E3-A707-B28AB70A7AD5}" type="slidenum">
              <a:rPr lang="pt-BR"/>
              <a:pPr/>
              <a:t>26</a:t>
            </a:fld>
            <a:endParaRPr lang="pt-BR"/>
          </a:p>
        </p:txBody>
      </p:sp>
      <p:pic>
        <p:nvPicPr>
          <p:cNvPr id="39939" name="Picture 4" descr="9-slide"/>
          <p:cNvPicPr>
            <a:picLocks noChangeAspect="1" noChangeArrowheads="1"/>
          </p:cNvPicPr>
          <p:nvPr/>
        </p:nvPicPr>
        <p:blipFill>
          <a:blip r:embed="rId3"/>
          <a:srcRect/>
          <a:stretch>
            <a:fillRect/>
          </a:stretch>
        </p:blipFill>
        <p:spPr bwMode="auto">
          <a:xfrm>
            <a:off x="22225" y="3175"/>
            <a:ext cx="9121775" cy="6854825"/>
          </a:xfrm>
          <a:prstGeom prst="rect">
            <a:avLst/>
          </a:prstGeom>
          <a:noFill/>
          <a:ln w="9525">
            <a:noFill/>
            <a:miter lim="800000"/>
            <a:headEnd/>
            <a:tailEnd/>
          </a:ln>
        </p:spPr>
      </p:pic>
      <p:sp>
        <p:nvSpPr>
          <p:cNvPr id="39940" name="Rectangle 2"/>
          <p:cNvSpPr>
            <a:spLocks/>
          </p:cNvSpPr>
          <p:nvPr/>
        </p:nvSpPr>
        <p:spPr bwMode="auto">
          <a:xfrm>
            <a:off x="1116013" y="3200400"/>
            <a:ext cx="3771900" cy="1611313"/>
          </a:xfrm>
          <a:prstGeom prst="rect">
            <a:avLst/>
          </a:prstGeom>
          <a:noFill/>
          <a:ln w="9525">
            <a:noFill/>
            <a:miter lim="800000"/>
            <a:headEnd/>
            <a:tailEnd/>
          </a:ln>
        </p:spPr>
        <p:txBody>
          <a:bodyPr lIns="0" tIns="0" rIns="0" bIns="0"/>
          <a:lstStyle/>
          <a:p>
            <a:pPr algn="r" defTabSz="642938" eaLnBrk="1"/>
            <a:r>
              <a:rPr lang="pt-BR" sz="5400">
                <a:solidFill>
                  <a:srgbClr val="687995"/>
                </a:solidFill>
                <a:sym typeface="Helvetica Light" charset="0"/>
              </a:rPr>
              <a:t>Amigo</a:t>
            </a:r>
          </a:p>
          <a:p>
            <a:pPr algn="r" defTabSz="642938" eaLnBrk="1"/>
            <a:r>
              <a:rPr lang="pt-BR" sz="5400">
                <a:solidFill>
                  <a:srgbClr val="687995"/>
                </a:solidFill>
                <a:sym typeface="Helvetica Light" charset="0"/>
              </a:rPr>
              <a:t>Espiritual</a:t>
            </a:r>
          </a:p>
        </p:txBody>
      </p:sp>
      <p:pic>
        <p:nvPicPr>
          <p:cNvPr id="39941" name="Picture 3" descr="InsertedImage"/>
          <p:cNvPicPr>
            <a:picLocks noChangeAspect="1"/>
          </p:cNvPicPr>
          <p:nvPr/>
        </p:nvPicPr>
        <p:blipFill>
          <a:blip r:embed="rId4"/>
          <a:srcRect/>
          <a:stretch>
            <a:fillRect/>
          </a:stretch>
        </p:blipFill>
        <p:spPr bwMode="auto">
          <a:xfrm>
            <a:off x="5322888" y="2449513"/>
            <a:ext cx="2578100" cy="3140075"/>
          </a:xfrm>
          <a:prstGeom prst="rect">
            <a:avLst/>
          </a:prstGeom>
          <a:noFill/>
          <a:ln w="12700">
            <a:solidFill>
              <a:srgbClr val="000000"/>
            </a:solidFill>
            <a:miter lim="0"/>
            <a:headEnd/>
            <a:tailEnd/>
          </a:ln>
        </p:spPr>
      </p:pic>
      <p:sp>
        <p:nvSpPr>
          <p:cNvPr id="39942"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00036360-DCC9-4B78-B809-6C9E4D767304}" type="slidenum">
              <a:rPr lang="pt-BR" sz="1000" b="1">
                <a:solidFill>
                  <a:srgbClr val="687995"/>
                </a:solidFill>
              </a:rPr>
              <a:pPr algn="ctr" eaLnBrk="1" hangingPunct="1"/>
              <a:t>26</a:t>
            </a:fld>
            <a:endParaRPr lang="pt-BR" sz="1000" b="1">
              <a:solidFill>
                <a:srgbClr val="687995"/>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miter lim="800000"/>
            <a:headEnd/>
            <a:tailEnd/>
          </a:ln>
        </p:spPr>
        <p:txBody>
          <a:bodyPr/>
          <a:lstStyle/>
          <a:p>
            <a:fld id="{1CC8DC01-0D18-4ECE-91AE-FCDE35975180}" type="slidenum">
              <a:rPr lang="pt-BR"/>
              <a:pPr/>
              <a:t>27</a:t>
            </a:fld>
            <a:endParaRPr lang="pt-BR"/>
          </a:p>
        </p:txBody>
      </p:sp>
      <p:pic>
        <p:nvPicPr>
          <p:cNvPr id="40963" name="Picture 4"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0964" name="Rectangle 2"/>
          <p:cNvSpPr>
            <a:spLocks/>
          </p:cNvSpPr>
          <p:nvPr/>
        </p:nvSpPr>
        <p:spPr bwMode="auto">
          <a:xfrm>
            <a:off x="552450" y="1901825"/>
            <a:ext cx="8051800" cy="3040063"/>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Espírito que</a:t>
            </a:r>
          </a:p>
          <a:p>
            <a:pPr algn="ctr" defTabSz="642938" eaLnBrk="1"/>
            <a:r>
              <a:rPr lang="pt-BR" sz="5400">
                <a:solidFill>
                  <a:srgbClr val="687995"/>
                </a:solidFill>
                <a:sym typeface="Helvetica Light" charset="0"/>
              </a:rPr>
              <a:t>nos acompanha</a:t>
            </a:r>
          </a:p>
          <a:p>
            <a:pPr algn="ctr" defTabSz="642938" eaLnBrk="1"/>
            <a:r>
              <a:rPr lang="pt-BR" sz="5400">
                <a:solidFill>
                  <a:srgbClr val="687995"/>
                </a:solidFill>
                <a:sym typeface="Helvetica Light" charset="0"/>
              </a:rPr>
              <a:t>em nossa trajetória</a:t>
            </a:r>
          </a:p>
          <a:p>
            <a:pPr algn="ctr" defTabSz="642938" eaLnBrk="1"/>
            <a:r>
              <a:rPr lang="pt-BR" sz="5400">
                <a:solidFill>
                  <a:srgbClr val="687995"/>
                </a:solidFill>
                <a:sym typeface="Helvetica Light" charset="0"/>
              </a:rPr>
              <a:t>terrena</a:t>
            </a:r>
          </a:p>
        </p:txBody>
      </p:sp>
      <p:sp>
        <p:nvSpPr>
          <p:cNvPr id="40965"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DF45185-3FF3-4873-97CC-BFBCD0EF00CD}" type="slidenum">
              <a:rPr lang="pt-BR" sz="1000" b="1">
                <a:solidFill>
                  <a:srgbClr val="687995"/>
                </a:solidFill>
              </a:rPr>
              <a:pPr algn="ctr" eaLnBrk="1" hangingPunct="1"/>
              <a:t>27</a:t>
            </a:fld>
            <a:endParaRPr lang="pt-BR" sz="1000" b="1">
              <a:solidFill>
                <a:srgbClr val="687995"/>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ln>
            <a:miter lim="800000"/>
            <a:headEnd/>
            <a:tailEnd/>
          </a:ln>
        </p:spPr>
        <p:txBody>
          <a:bodyPr/>
          <a:lstStyle/>
          <a:p>
            <a:fld id="{6DBA87E5-6539-4AC2-8262-A87A80074C77}" type="slidenum">
              <a:rPr lang="pt-BR"/>
              <a:pPr/>
              <a:t>28</a:t>
            </a:fld>
            <a:endParaRPr lang="pt-BR"/>
          </a:p>
        </p:txBody>
      </p:sp>
      <p:pic>
        <p:nvPicPr>
          <p:cNvPr id="41987"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1988" name="Rectangle 2"/>
          <p:cNvSpPr>
            <a:spLocks/>
          </p:cNvSpPr>
          <p:nvPr/>
        </p:nvSpPr>
        <p:spPr bwMode="auto">
          <a:xfrm>
            <a:off x="1250950" y="2587625"/>
            <a:ext cx="6640513" cy="1633538"/>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Ampara e orienta</a:t>
            </a:r>
          </a:p>
          <a:p>
            <a:pPr algn="ctr" defTabSz="642938" eaLnBrk="1"/>
            <a:r>
              <a:rPr lang="pt-BR" sz="5400">
                <a:solidFill>
                  <a:srgbClr val="687995"/>
                </a:solidFill>
                <a:sym typeface="Helvetica Light" charset="0"/>
              </a:rPr>
              <a:t>para o bem</a:t>
            </a:r>
          </a:p>
        </p:txBody>
      </p:sp>
      <p:sp>
        <p:nvSpPr>
          <p:cNvPr id="41989"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48424278-818A-4370-808F-28EA4D209588}" type="slidenum">
              <a:rPr lang="pt-BR" sz="1000" b="1">
                <a:solidFill>
                  <a:srgbClr val="687995"/>
                </a:solidFill>
              </a:rPr>
              <a:pPr algn="ctr" eaLnBrk="1" hangingPunct="1"/>
              <a:t>28</a:t>
            </a:fld>
            <a:endParaRPr lang="pt-BR" sz="1000" b="1">
              <a:solidFill>
                <a:srgbClr val="687995"/>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a:ln>
            <a:miter lim="800000"/>
            <a:headEnd/>
            <a:tailEnd/>
          </a:ln>
        </p:spPr>
        <p:txBody>
          <a:bodyPr/>
          <a:lstStyle/>
          <a:p>
            <a:fld id="{5968E9BC-577B-4A6D-B5F0-03D888D55501}" type="slidenum">
              <a:rPr lang="pt-BR"/>
              <a:pPr/>
              <a:t>29</a:t>
            </a:fld>
            <a:endParaRPr lang="pt-BR"/>
          </a:p>
        </p:txBody>
      </p:sp>
      <p:pic>
        <p:nvPicPr>
          <p:cNvPr id="43011" name="Picture 5" descr="2-slide"/>
          <p:cNvPicPr>
            <a:picLocks noChangeAspect="1" noChangeArrowheads="1"/>
          </p:cNvPicPr>
          <p:nvPr/>
        </p:nvPicPr>
        <p:blipFill>
          <a:blip r:embed="rId3"/>
          <a:srcRect/>
          <a:stretch>
            <a:fillRect/>
          </a:stretch>
        </p:blipFill>
        <p:spPr bwMode="auto">
          <a:xfrm>
            <a:off x="0" y="1588"/>
            <a:ext cx="9144000" cy="6858000"/>
          </a:xfrm>
          <a:prstGeom prst="rect">
            <a:avLst/>
          </a:prstGeom>
          <a:noFill/>
          <a:ln w="9525">
            <a:noFill/>
            <a:miter lim="800000"/>
            <a:headEnd/>
            <a:tailEnd/>
          </a:ln>
        </p:spPr>
      </p:pic>
      <p:sp>
        <p:nvSpPr>
          <p:cNvPr id="43012" name="Rectangle 2"/>
          <p:cNvSpPr>
            <a:spLocks/>
          </p:cNvSpPr>
          <p:nvPr/>
        </p:nvSpPr>
        <p:spPr bwMode="auto">
          <a:xfrm>
            <a:off x="287338" y="1100138"/>
            <a:ext cx="6113462" cy="957262"/>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Anjo da Guarda</a:t>
            </a:r>
          </a:p>
        </p:txBody>
      </p:sp>
      <p:sp>
        <p:nvSpPr>
          <p:cNvPr id="43013" name="Rectangle 3"/>
          <p:cNvSpPr>
            <a:spLocks/>
          </p:cNvSpPr>
          <p:nvPr/>
        </p:nvSpPr>
        <p:spPr bwMode="auto">
          <a:xfrm>
            <a:off x="1514475" y="2949575"/>
            <a:ext cx="6113463" cy="957263"/>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Bom Gênio</a:t>
            </a:r>
          </a:p>
        </p:txBody>
      </p:sp>
      <p:sp>
        <p:nvSpPr>
          <p:cNvPr id="43014" name="Rectangle 4"/>
          <p:cNvSpPr>
            <a:spLocks/>
          </p:cNvSpPr>
          <p:nvPr/>
        </p:nvSpPr>
        <p:spPr bwMode="auto">
          <a:xfrm>
            <a:off x="2428875" y="4799013"/>
            <a:ext cx="6113463" cy="957262"/>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Amigo Espiritual</a:t>
            </a:r>
          </a:p>
        </p:txBody>
      </p:sp>
      <p:sp>
        <p:nvSpPr>
          <p:cNvPr id="43015"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FE1B8E4B-08AE-467D-B7CB-FE43F57998F7}" type="slidenum">
              <a:rPr lang="pt-BR" sz="1000" b="1">
                <a:solidFill>
                  <a:srgbClr val="687995"/>
                </a:solidFill>
              </a:rPr>
              <a:pPr algn="ctr" eaLnBrk="1" hangingPunct="1"/>
              <a:t>29</a:t>
            </a:fld>
            <a:endParaRPr lang="pt-BR" sz="1000" b="1">
              <a:solidFill>
                <a:srgbClr val="687995"/>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miter lim="800000"/>
            <a:headEnd/>
            <a:tailEnd/>
          </a:ln>
        </p:spPr>
        <p:txBody>
          <a:bodyPr/>
          <a:lstStyle/>
          <a:p>
            <a:fld id="{BC633910-88FD-4340-9CA4-B5BFDC5CB316}" type="slidenum">
              <a:rPr lang="pt-BR"/>
              <a:pPr/>
              <a:t>3</a:t>
            </a:fld>
            <a:endParaRPr lang="pt-BR"/>
          </a:p>
        </p:txBody>
      </p:sp>
      <p:pic>
        <p:nvPicPr>
          <p:cNvPr id="7171" name="Picture 3" descr="5-voce sabia"/>
          <p:cNvPicPr>
            <a:picLocks noChangeAspect="1" noChangeArrowheads="1"/>
          </p:cNvPicPr>
          <p:nvPr/>
        </p:nvPicPr>
        <p:blipFill>
          <a:blip r:embed="rId3"/>
          <a:srcRect/>
          <a:stretch>
            <a:fillRect/>
          </a:stretch>
        </p:blipFill>
        <p:spPr bwMode="auto">
          <a:xfrm>
            <a:off x="-6350" y="-1588"/>
            <a:ext cx="9150350" cy="6859588"/>
          </a:xfrm>
          <a:prstGeom prst="rect">
            <a:avLst/>
          </a:prstGeom>
          <a:noFill/>
          <a:ln w="9525">
            <a:noFill/>
            <a:miter lim="800000"/>
            <a:headEnd/>
            <a:tailEnd/>
          </a:ln>
        </p:spPr>
      </p:pic>
      <p:sp>
        <p:nvSpPr>
          <p:cNvPr id="7172" name="Text Box 4"/>
          <p:cNvSpPr txBox="1">
            <a:spLocks noChangeArrowheads="1"/>
          </p:cNvSpPr>
          <p:nvPr/>
        </p:nvSpPr>
        <p:spPr bwMode="auto">
          <a:xfrm>
            <a:off x="900113" y="2349500"/>
            <a:ext cx="7343775" cy="3416320"/>
          </a:xfrm>
          <a:prstGeom prst="rect">
            <a:avLst/>
          </a:prstGeom>
          <a:noFill/>
          <a:ln w="9525">
            <a:noFill/>
            <a:miter lim="800000"/>
            <a:headEnd/>
            <a:tailEnd/>
          </a:ln>
        </p:spPr>
        <p:txBody>
          <a:bodyPr>
            <a:spAutoFit/>
          </a:bodyPr>
          <a:lstStyle/>
          <a:p>
            <a:pPr algn="ctr" eaLnBrk="1" hangingPunct="1"/>
            <a:r>
              <a:rPr lang="pt-BR" sz="5400" dirty="0">
                <a:solidFill>
                  <a:srgbClr val="687995"/>
                </a:solidFill>
                <a:sym typeface="Verdana" pitchFamily="34" charset="0"/>
              </a:rPr>
              <a:t>A mediunidade</a:t>
            </a:r>
          </a:p>
          <a:p>
            <a:pPr algn="ctr" eaLnBrk="1" hangingPunct="1"/>
            <a:r>
              <a:rPr lang="pt-BR" sz="5400" dirty="0">
                <a:solidFill>
                  <a:srgbClr val="687995"/>
                </a:solidFill>
                <a:sym typeface="Verdana" pitchFamily="34" charset="0"/>
              </a:rPr>
              <a:t>está relacionada</a:t>
            </a:r>
          </a:p>
          <a:p>
            <a:pPr algn="ctr" eaLnBrk="1" hangingPunct="1"/>
            <a:r>
              <a:rPr lang="pt-BR" sz="5400" dirty="0">
                <a:solidFill>
                  <a:srgbClr val="687995"/>
                </a:solidFill>
                <a:sym typeface="Verdana" pitchFamily="34" charset="0"/>
              </a:rPr>
              <a:t>à organização física</a:t>
            </a:r>
          </a:p>
          <a:p>
            <a:pPr algn="ctr" eaLnBrk="1" hangingPunct="1"/>
            <a:r>
              <a:rPr lang="pt-BR" sz="5400" dirty="0">
                <a:solidFill>
                  <a:srgbClr val="687995"/>
                </a:solidFill>
                <a:sym typeface="Verdana" pitchFamily="34" charset="0"/>
              </a:rPr>
              <a:t>de nosso corpo</a:t>
            </a:r>
          </a:p>
        </p:txBody>
      </p:sp>
      <p:sp>
        <p:nvSpPr>
          <p:cNvPr id="7173"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B474F7C1-6CA3-4150-8B24-EC62CC19E06E}" type="slidenum">
              <a:rPr lang="pt-BR" sz="1000" b="1">
                <a:solidFill>
                  <a:srgbClr val="687995"/>
                </a:solidFill>
              </a:rPr>
              <a:pPr algn="ctr" eaLnBrk="1" hangingPunct="1"/>
              <a:t>3</a:t>
            </a:fld>
            <a:endParaRPr lang="pt-BR" sz="1000" b="1">
              <a:solidFill>
                <a:srgbClr val="687995"/>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a:ln>
            <a:miter lim="800000"/>
            <a:headEnd/>
            <a:tailEnd/>
          </a:ln>
        </p:spPr>
        <p:txBody>
          <a:bodyPr/>
          <a:lstStyle/>
          <a:p>
            <a:fld id="{495E2B5E-03FE-4974-8538-1454D35F5898}" type="slidenum">
              <a:rPr lang="pt-BR"/>
              <a:pPr/>
              <a:t>30</a:t>
            </a:fld>
            <a:endParaRPr lang="pt-BR"/>
          </a:p>
        </p:txBody>
      </p:sp>
      <p:pic>
        <p:nvPicPr>
          <p:cNvPr id="44035" name="Picture 4"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4036" name="Rectangle 2"/>
          <p:cNvSpPr>
            <a:spLocks/>
          </p:cNvSpPr>
          <p:nvPr/>
        </p:nvSpPr>
        <p:spPr bwMode="auto">
          <a:xfrm>
            <a:off x="623888" y="2276475"/>
            <a:ext cx="7835900" cy="2016125"/>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De natureza</a:t>
            </a:r>
          </a:p>
          <a:p>
            <a:pPr algn="ctr" defTabSz="642938" eaLnBrk="1"/>
            <a:r>
              <a:rPr lang="pt-BR" sz="5400">
                <a:solidFill>
                  <a:srgbClr val="687995"/>
                </a:solidFill>
                <a:sym typeface="Helvetica Light" charset="0"/>
              </a:rPr>
              <a:t>superior</a:t>
            </a:r>
          </a:p>
          <a:p>
            <a:pPr algn="ctr" defTabSz="642938" eaLnBrk="1"/>
            <a:r>
              <a:rPr lang="pt-BR" sz="5400">
                <a:solidFill>
                  <a:srgbClr val="687995"/>
                </a:solidFill>
                <a:sym typeface="Helvetica Light" charset="0"/>
              </a:rPr>
              <a:t>ao protegido</a:t>
            </a:r>
          </a:p>
        </p:txBody>
      </p:sp>
      <p:sp>
        <p:nvSpPr>
          <p:cNvPr id="44037"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2C9FC815-8EFE-4B43-A32B-3F59A60FF0C0}" type="slidenum">
              <a:rPr lang="pt-BR" sz="1000" b="1">
                <a:solidFill>
                  <a:srgbClr val="687995"/>
                </a:solidFill>
              </a:rPr>
              <a:pPr algn="ctr" eaLnBrk="1" hangingPunct="1"/>
              <a:t>30</a:t>
            </a:fld>
            <a:endParaRPr lang="pt-BR" sz="1000" b="1">
              <a:solidFill>
                <a:srgbClr val="687995"/>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a:ln>
            <a:miter lim="800000"/>
            <a:headEnd/>
            <a:tailEnd/>
          </a:ln>
        </p:spPr>
        <p:txBody>
          <a:bodyPr/>
          <a:lstStyle/>
          <a:p>
            <a:fld id="{FE0B2948-6F89-45EE-BD92-4C986B55B48F}" type="slidenum">
              <a:rPr lang="pt-BR"/>
              <a:pPr/>
              <a:t>31</a:t>
            </a:fld>
            <a:endParaRPr lang="pt-BR"/>
          </a:p>
        </p:txBody>
      </p:sp>
      <p:pic>
        <p:nvPicPr>
          <p:cNvPr id="45059" name="Picture 5" descr="9-slide"/>
          <p:cNvPicPr>
            <a:picLocks noChangeAspect="1" noChangeArrowheads="1"/>
          </p:cNvPicPr>
          <p:nvPr/>
        </p:nvPicPr>
        <p:blipFill>
          <a:blip r:embed="rId2"/>
          <a:srcRect/>
          <a:stretch>
            <a:fillRect/>
          </a:stretch>
        </p:blipFill>
        <p:spPr bwMode="auto">
          <a:xfrm>
            <a:off x="-6350" y="0"/>
            <a:ext cx="9150350" cy="6858000"/>
          </a:xfrm>
          <a:prstGeom prst="rect">
            <a:avLst/>
          </a:prstGeom>
          <a:noFill/>
          <a:ln w="9525">
            <a:noFill/>
            <a:miter lim="800000"/>
            <a:headEnd/>
            <a:tailEnd/>
          </a:ln>
        </p:spPr>
      </p:pic>
      <p:sp>
        <p:nvSpPr>
          <p:cNvPr id="45060" name="Rectangle 2"/>
          <p:cNvSpPr>
            <a:spLocks/>
          </p:cNvSpPr>
          <p:nvPr/>
        </p:nvSpPr>
        <p:spPr bwMode="auto">
          <a:xfrm>
            <a:off x="1085850" y="1903413"/>
            <a:ext cx="6985000" cy="2185987"/>
          </a:xfrm>
          <a:prstGeom prst="rect">
            <a:avLst/>
          </a:prstGeom>
          <a:noFill/>
          <a:ln w="9525">
            <a:noFill/>
            <a:miter lim="800000"/>
            <a:headEnd/>
            <a:tailEnd/>
          </a:ln>
        </p:spPr>
        <p:txBody>
          <a:bodyPr lIns="0" tIns="0" rIns="0" bIns="0"/>
          <a:lstStyle/>
          <a:p>
            <a:pPr algn="ctr" defTabSz="642938" eaLnBrk="1">
              <a:lnSpc>
                <a:spcPct val="95000"/>
              </a:lnSpc>
            </a:pPr>
            <a:r>
              <a:rPr lang="pt-BR" altLang="ja-JP" sz="3600" dirty="0">
                <a:solidFill>
                  <a:srgbClr val="687995"/>
                </a:solidFill>
                <a:sym typeface="Helvetica Light" charset="0"/>
              </a:rPr>
              <a:t>Pode agir por intermédio</a:t>
            </a:r>
          </a:p>
          <a:p>
            <a:pPr algn="ctr" defTabSz="642938" eaLnBrk="1">
              <a:lnSpc>
                <a:spcPct val="95000"/>
              </a:lnSpc>
            </a:pPr>
            <a:r>
              <a:rPr lang="pt-BR" sz="3600" dirty="0">
                <a:solidFill>
                  <a:srgbClr val="687995"/>
                </a:solidFill>
                <a:sym typeface="Helvetica Light" charset="0"/>
              </a:rPr>
              <a:t>de representantes, quando </a:t>
            </a:r>
          </a:p>
          <a:p>
            <a:pPr algn="ctr" defTabSz="642938" eaLnBrk="1">
              <a:lnSpc>
                <a:spcPct val="95000"/>
              </a:lnSpc>
            </a:pPr>
            <a:r>
              <a:rPr lang="pt-BR" sz="3600" dirty="0">
                <a:solidFill>
                  <a:srgbClr val="687995"/>
                </a:solidFill>
                <a:sym typeface="Helvetica Light" charset="0"/>
              </a:rPr>
              <a:t>sua presença não for possível</a:t>
            </a:r>
            <a:endParaRPr lang="pt-BR" altLang="ja-JP" sz="3600" dirty="0">
              <a:solidFill>
                <a:srgbClr val="687995"/>
              </a:solidFill>
              <a:sym typeface="Helvetica Light" charset="0"/>
            </a:endParaRPr>
          </a:p>
          <a:p>
            <a:pPr algn="ctr" defTabSz="642938" eaLnBrk="1">
              <a:spcBef>
                <a:spcPct val="25000"/>
              </a:spcBef>
            </a:pPr>
            <a:r>
              <a:rPr lang="pt-BR" sz="2400" i="1" dirty="0">
                <a:solidFill>
                  <a:srgbClr val="687995"/>
                </a:solidFill>
                <a:sym typeface="Helvetica Light" charset="0"/>
              </a:rPr>
              <a:t>Therezinha Oliveira</a:t>
            </a:r>
          </a:p>
        </p:txBody>
      </p:sp>
      <p:pic>
        <p:nvPicPr>
          <p:cNvPr id="45061" name="Picture 4" descr="image2"/>
          <p:cNvPicPr>
            <a:picLocks noChangeAspect="1" noChangeArrowheads="1"/>
          </p:cNvPicPr>
          <p:nvPr/>
        </p:nvPicPr>
        <p:blipFill>
          <a:blip r:embed="rId3"/>
          <a:srcRect/>
          <a:stretch>
            <a:fillRect/>
          </a:stretch>
        </p:blipFill>
        <p:spPr bwMode="auto">
          <a:xfrm>
            <a:off x="2980159" y="4105479"/>
            <a:ext cx="3248025" cy="1923846"/>
          </a:xfrm>
          <a:prstGeom prst="rect">
            <a:avLst/>
          </a:prstGeom>
          <a:noFill/>
          <a:ln w="9525">
            <a:solidFill>
              <a:srgbClr val="000000"/>
            </a:solidFill>
            <a:miter lim="800000"/>
            <a:headEnd/>
            <a:tailEnd/>
          </a:ln>
        </p:spPr>
      </p:pic>
      <p:sp>
        <p:nvSpPr>
          <p:cNvPr id="45062" name="Rectangle 10"/>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6979F24B-C0DA-4626-A3CA-866E088FDFC7}" type="slidenum">
              <a:rPr lang="pt-BR" sz="1000" b="1">
                <a:solidFill>
                  <a:srgbClr val="687995"/>
                </a:solidFill>
              </a:rPr>
              <a:pPr algn="ctr" eaLnBrk="1" hangingPunct="1"/>
              <a:t>31</a:t>
            </a:fld>
            <a:endParaRPr lang="pt-BR" sz="1000" b="1">
              <a:solidFill>
                <a:srgbClr val="687995"/>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a:ln>
            <a:miter lim="800000"/>
            <a:headEnd/>
            <a:tailEnd/>
          </a:ln>
        </p:spPr>
        <p:txBody>
          <a:bodyPr/>
          <a:lstStyle/>
          <a:p>
            <a:fld id="{1B5B170B-FFAB-4F5E-BE45-8B9AFF4C993A}" type="slidenum">
              <a:rPr lang="pt-BR"/>
              <a:pPr/>
              <a:t>32</a:t>
            </a:fld>
            <a:endParaRPr lang="pt-BR"/>
          </a:p>
        </p:txBody>
      </p:sp>
      <p:pic>
        <p:nvPicPr>
          <p:cNvPr id="46083"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6084" name="Rectangle 2"/>
          <p:cNvSpPr>
            <a:spLocks/>
          </p:cNvSpPr>
          <p:nvPr/>
        </p:nvSpPr>
        <p:spPr bwMode="auto">
          <a:xfrm>
            <a:off x="984250" y="2344738"/>
            <a:ext cx="7188200" cy="2163762"/>
          </a:xfrm>
          <a:prstGeom prst="rect">
            <a:avLst/>
          </a:prstGeom>
          <a:noFill/>
          <a:ln w="9525">
            <a:noFill/>
            <a:miter lim="800000"/>
            <a:headEnd/>
            <a:tailEnd/>
          </a:ln>
        </p:spPr>
        <p:txBody>
          <a:bodyPr lIns="0" tIns="0" rIns="0" bIns="0"/>
          <a:lstStyle/>
          <a:p>
            <a:pPr algn="ctr" defTabSz="642938" eaLnBrk="1"/>
            <a:r>
              <a:rPr lang="pt-BR" altLang="ja-JP" sz="4800">
                <a:solidFill>
                  <a:srgbClr val="687995"/>
                </a:solidFill>
                <a:sym typeface="Helvetica Light" charset="0"/>
              </a:rPr>
              <a:t>Ninguém é órfão</a:t>
            </a:r>
          </a:p>
          <a:p>
            <a:pPr algn="ctr" defTabSz="642938" eaLnBrk="1"/>
            <a:r>
              <a:rPr lang="pt-BR" sz="4800">
                <a:solidFill>
                  <a:srgbClr val="687995"/>
                </a:solidFill>
                <a:sym typeface="Helvetica Light" charset="0"/>
              </a:rPr>
              <a:t>do amparo divino</a:t>
            </a:r>
            <a:endParaRPr lang="pt-BR" altLang="ja-JP" sz="4800">
              <a:solidFill>
                <a:srgbClr val="687995"/>
              </a:solidFill>
              <a:sym typeface="Helvetica Light" charset="0"/>
            </a:endParaRPr>
          </a:p>
          <a:p>
            <a:pPr algn="ctr" defTabSz="642938" eaLnBrk="1">
              <a:spcBef>
                <a:spcPct val="30000"/>
              </a:spcBef>
            </a:pPr>
            <a:r>
              <a:rPr lang="pt-BR" sz="3200" i="1">
                <a:solidFill>
                  <a:srgbClr val="687995"/>
                </a:solidFill>
                <a:sym typeface="Helvetica Light" charset="0"/>
              </a:rPr>
              <a:t>Therezinha Oliveira</a:t>
            </a:r>
          </a:p>
        </p:txBody>
      </p:sp>
      <p:sp>
        <p:nvSpPr>
          <p:cNvPr id="46085"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56D0F531-9744-49AC-86B5-A7CA44258827}" type="slidenum">
              <a:rPr lang="pt-BR" sz="1000" b="1">
                <a:solidFill>
                  <a:srgbClr val="687995"/>
                </a:solidFill>
              </a:rPr>
              <a:pPr algn="ctr" eaLnBrk="1" hangingPunct="1"/>
              <a:t>32</a:t>
            </a:fld>
            <a:endParaRPr lang="pt-BR" sz="1000" b="1">
              <a:solidFill>
                <a:srgbClr val="687995"/>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a:ln>
            <a:miter lim="800000"/>
            <a:headEnd/>
            <a:tailEnd/>
          </a:ln>
        </p:spPr>
        <p:txBody>
          <a:bodyPr/>
          <a:lstStyle/>
          <a:p>
            <a:fld id="{D5A1D908-2A68-4AFC-B6CD-67D991AAF5C9}" type="slidenum">
              <a:rPr lang="pt-BR"/>
              <a:pPr/>
              <a:t>33</a:t>
            </a:fld>
            <a:endParaRPr lang="pt-BR"/>
          </a:p>
        </p:txBody>
      </p:sp>
      <p:pic>
        <p:nvPicPr>
          <p:cNvPr id="47107" name="Picture 5" descr="8-slide"/>
          <p:cNvPicPr>
            <a:picLocks noChangeAspect="1" noChangeArrowheads="1"/>
          </p:cNvPicPr>
          <p:nvPr/>
        </p:nvPicPr>
        <p:blipFill>
          <a:blip r:embed="rId2"/>
          <a:srcRect/>
          <a:stretch>
            <a:fillRect/>
          </a:stretch>
        </p:blipFill>
        <p:spPr bwMode="auto">
          <a:xfrm>
            <a:off x="-6350" y="1588"/>
            <a:ext cx="9150350" cy="6856412"/>
          </a:xfrm>
          <a:prstGeom prst="rect">
            <a:avLst/>
          </a:prstGeom>
          <a:noFill/>
          <a:ln w="9525">
            <a:noFill/>
            <a:miter lim="800000"/>
            <a:headEnd/>
            <a:tailEnd/>
          </a:ln>
        </p:spPr>
      </p:pic>
      <p:sp>
        <p:nvSpPr>
          <p:cNvPr id="47108" name="Rectangle 2"/>
          <p:cNvSpPr>
            <a:spLocks/>
          </p:cNvSpPr>
          <p:nvPr/>
        </p:nvSpPr>
        <p:spPr bwMode="auto">
          <a:xfrm>
            <a:off x="3995738" y="3232150"/>
            <a:ext cx="4105275" cy="1709738"/>
          </a:xfrm>
          <a:prstGeom prst="rect">
            <a:avLst/>
          </a:prstGeom>
          <a:noFill/>
          <a:ln w="9525">
            <a:noFill/>
            <a:miter lim="800000"/>
            <a:headEnd/>
            <a:tailEnd/>
          </a:ln>
        </p:spPr>
        <p:txBody>
          <a:bodyPr lIns="0" tIns="0" rIns="0" bIns="0"/>
          <a:lstStyle/>
          <a:p>
            <a:pPr defTabSz="642938" eaLnBrk="1"/>
            <a:r>
              <a:rPr lang="pt-BR" sz="5400" b="1">
                <a:solidFill>
                  <a:schemeClr val="bg1"/>
                </a:solidFill>
                <a:sym typeface="Helvetica Light" charset="0"/>
              </a:rPr>
              <a:t>GUIA</a:t>
            </a:r>
          </a:p>
          <a:p>
            <a:pPr defTabSz="642938" eaLnBrk="1"/>
            <a:r>
              <a:rPr lang="pt-BR" sz="5400" b="1">
                <a:solidFill>
                  <a:schemeClr val="bg1"/>
                </a:solidFill>
                <a:sym typeface="Helvetica Light" charset="0"/>
              </a:rPr>
              <a:t>MEDIÚNICO </a:t>
            </a:r>
            <a:endParaRPr lang="pt-BR" sz="5400">
              <a:solidFill>
                <a:schemeClr val="bg1"/>
              </a:solidFill>
              <a:sym typeface="Helvetica Light" charset="0"/>
            </a:endParaRPr>
          </a:p>
        </p:txBody>
      </p:sp>
      <p:pic>
        <p:nvPicPr>
          <p:cNvPr id="47109" name="Picture 3" descr="InsertedImage"/>
          <p:cNvPicPr>
            <a:picLocks noChangeAspect="1"/>
          </p:cNvPicPr>
          <p:nvPr/>
        </p:nvPicPr>
        <p:blipFill>
          <a:blip r:embed="rId3"/>
          <a:srcRect/>
          <a:stretch>
            <a:fillRect/>
          </a:stretch>
        </p:blipFill>
        <p:spPr bwMode="auto">
          <a:xfrm>
            <a:off x="1331913" y="2276475"/>
            <a:ext cx="2217737" cy="3457575"/>
          </a:xfrm>
          <a:prstGeom prst="rect">
            <a:avLst/>
          </a:prstGeom>
          <a:noFill/>
          <a:ln w="12700">
            <a:solidFill>
              <a:srgbClr val="000000"/>
            </a:solidFill>
            <a:miter lim="0"/>
            <a:headEnd/>
            <a:tailEnd/>
          </a:ln>
        </p:spPr>
      </p:pic>
      <p:sp>
        <p:nvSpPr>
          <p:cNvPr id="47110"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9AB9EF29-66B5-45BD-A5A6-2BB983CC096B}" type="slidenum">
              <a:rPr lang="pt-BR" sz="1000" b="1">
                <a:solidFill>
                  <a:srgbClr val="687995"/>
                </a:solidFill>
              </a:rPr>
              <a:pPr algn="ctr" eaLnBrk="1" hangingPunct="1"/>
              <a:t>33</a:t>
            </a:fld>
            <a:endParaRPr lang="pt-BR" sz="1000" b="1">
              <a:solidFill>
                <a:srgbClr val="687995"/>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miter lim="800000"/>
            <a:headEnd/>
            <a:tailEnd/>
          </a:ln>
        </p:spPr>
        <p:txBody>
          <a:bodyPr/>
          <a:lstStyle/>
          <a:p>
            <a:fld id="{560F6449-1FB1-451D-8CA9-A232D1791EB7}" type="slidenum">
              <a:rPr lang="pt-BR"/>
              <a:pPr/>
              <a:t>34</a:t>
            </a:fld>
            <a:endParaRPr lang="pt-BR"/>
          </a:p>
        </p:txBody>
      </p:sp>
      <p:pic>
        <p:nvPicPr>
          <p:cNvPr id="48131" name="Picture 5"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8132" name="Rectangle 2"/>
          <p:cNvSpPr>
            <a:spLocks/>
          </p:cNvSpPr>
          <p:nvPr/>
        </p:nvSpPr>
        <p:spPr bwMode="auto">
          <a:xfrm>
            <a:off x="733425" y="3908425"/>
            <a:ext cx="7675563" cy="2400300"/>
          </a:xfrm>
          <a:prstGeom prst="rect">
            <a:avLst/>
          </a:prstGeom>
          <a:noFill/>
          <a:ln w="9525">
            <a:noFill/>
            <a:miter lim="800000"/>
            <a:headEnd/>
            <a:tailEnd/>
          </a:ln>
        </p:spPr>
        <p:txBody>
          <a:bodyPr lIns="0" tIns="0" rIns="0" bIns="0"/>
          <a:lstStyle/>
          <a:p>
            <a:pPr algn="ctr" defTabSz="642938" eaLnBrk="1"/>
            <a:r>
              <a:rPr lang="pt-BR" sz="4800">
                <a:solidFill>
                  <a:srgbClr val="687995"/>
                </a:solidFill>
                <a:sym typeface="Helvetica Light" charset="0"/>
              </a:rPr>
              <a:t>O médium ostensivo,</a:t>
            </a:r>
          </a:p>
          <a:p>
            <a:pPr algn="ctr" defTabSz="642938" eaLnBrk="1"/>
            <a:r>
              <a:rPr lang="pt-BR" sz="4800">
                <a:solidFill>
                  <a:srgbClr val="687995"/>
                </a:solidFill>
                <a:sym typeface="Helvetica Light" charset="0"/>
              </a:rPr>
              <a:t>além do Espírito amigo,</a:t>
            </a:r>
          </a:p>
          <a:p>
            <a:pPr algn="ctr" defTabSz="642938" eaLnBrk="1"/>
            <a:r>
              <a:rPr lang="pt-BR" sz="4800">
                <a:solidFill>
                  <a:srgbClr val="687995"/>
                </a:solidFill>
                <a:sym typeface="Helvetica Light" charset="0"/>
              </a:rPr>
              <a:t>possui um guia mediúnico</a:t>
            </a:r>
          </a:p>
        </p:txBody>
      </p:sp>
      <p:pic>
        <p:nvPicPr>
          <p:cNvPr id="48133" name="Picture 3" descr="InsertedImage"/>
          <p:cNvPicPr>
            <a:picLocks noChangeAspect="1"/>
          </p:cNvPicPr>
          <p:nvPr/>
        </p:nvPicPr>
        <p:blipFill>
          <a:blip r:embed="rId3"/>
          <a:srcRect/>
          <a:stretch>
            <a:fillRect/>
          </a:stretch>
        </p:blipFill>
        <p:spPr bwMode="auto">
          <a:xfrm>
            <a:off x="2309813" y="1019175"/>
            <a:ext cx="1541462" cy="2405063"/>
          </a:xfrm>
          <a:prstGeom prst="rect">
            <a:avLst/>
          </a:prstGeom>
          <a:noFill/>
          <a:ln w="12700">
            <a:solidFill>
              <a:srgbClr val="000000"/>
            </a:solidFill>
            <a:miter lim="0"/>
            <a:headEnd/>
            <a:tailEnd/>
          </a:ln>
        </p:spPr>
      </p:pic>
      <p:pic>
        <p:nvPicPr>
          <p:cNvPr id="48134" name="Picture 4" descr="InsertedImage"/>
          <p:cNvPicPr>
            <a:picLocks noChangeAspect="1"/>
          </p:cNvPicPr>
          <p:nvPr/>
        </p:nvPicPr>
        <p:blipFill>
          <a:blip r:embed="rId4"/>
          <a:srcRect/>
          <a:stretch>
            <a:fillRect/>
          </a:stretch>
        </p:blipFill>
        <p:spPr bwMode="auto">
          <a:xfrm>
            <a:off x="5292725" y="1019175"/>
            <a:ext cx="1974850" cy="2403475"/>
          </a:xfrm>
          <a:prstGeom prst="rect">
            <a:avLst/>
          </a:prstGeom>
          <a:noFill/>
          <a:ln w="12700">
            <a:solidFill>
              <a:srgbClr val="000000"/>
            </a:solidFill>
            <a:miter lim="0"/>
            <a:headEnd/>
            <a:tailEnd/>
          </a:ln>
        </p:spPr>
      </p:pic>
      <p:sp>
        <p:nvSpPr>
          <p:cNvPr id="48135"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62F5A18F-62C2-47FD-9B99-2E8D672EE36E}" type="slidenum">
              <a:rPr lang="pt-BR" sz="1000" b="1">
                <a:solidFill>
                  <a:srgbClr val="687995"/>
                </a:solidFill>
              </a:rPr>
              <a:pPr algn="ctr" eaLnBrk="1" hangingPunct="1"/>
              <a:t>34</a:t>
            </a:fld>
            <a:endParaRPr lang="pt-BR" sz="1000" b="1">
              <a:solidFill>
                <a:srgbClr val="687995"/>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miter lim="800000"/>
            <a:headEnd/>
            <a:tailEnd/>
          </a:ln>
        </p:spPr>
        <p:txBody>
          <a:bodyPr/>
          <a:lstStyle/>
          <a:p>
            <a:fld id="{CA141E87-12BB-4662-B16E-0E361853B110}" type="slidenum">
              <a:rPr lang="pt-BR"/>
              <a:pPr/>
              <a:t>35</a:t>
            </a:fld>
            <a:endParaRPr lang="pt-BR"/>
          </a:p>
        </p:txBody>
      </p:sp>
      <p:pic>
        <p:nvPicPr>
          <p:cNvPr id="49155"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49156" name="Rectangle 2"/>
          <p:cNvSpPr>
            <a:spLocks/>
          </p:cNvSpPr>
          <p:nvPr/>
        </p:nvSpPr>
        <p:spPr bwMode="auto">
          <a:xfrm>
            <a:off x="481013" y="1412875"/>
            <a:ext cx="8123237" cy="4032250"/>
          </a:xfrm>
          <a:prstGeom prst="rect">
            <a:avLst/>
          </a:prstGeom>
          <a:noFill/>
          <a:ln w="9525">
            <a:noFill/>
            <a:miter lim="800000"/>
            <a:headEnd/>
            <a:tailEnd/>
          </a:ln>
        </p:spPr>
        <p:txBody>
          <a:bodyPr lIns="0" tIns="0" rIns="0" bIns="0"/>
          <a:lstStyle/>
          <a:p>
            <a:pPr algn="ctr" defTabSz="642938" eaLnBrk="1"/>
            <a:r>
              <a:rPr lang="pt-BR" altLang="ja-JP" sz="4400">
                <a:solidFill>
                  <a:srgbClr val="687995"/>
                </a:solidFill>
                <a:sym typeface="Helvetica Light" charset="0"/>
              </a:rPr>
              <a:t>Ao iniciarmos</a:t>
            </a:r>
          </a:p>
          <a:p>
            <a:pPr algn="ctr" defTabSz="642938" eaLnBrk="1"/>
            <a:r>
              <a:rPr lang="pt-BR" sz="4400">
                <a:solidFill>
                  <a:srgbClr val="687995"/>
                </a:solidFill>
                <a:sym typeface="Helvetica Light" charset="0"/>
              </a:rPr>
              <a:t>o desenvolvimento mediúnico,</a:t>
            </a:r>
          </a:p>
          <a:p>
            <a:pPr algn="ctr" defTabSz="642938" eaLnBrk="1"/>
            <a:r>
              <a:rPr lang="pt-BR" sz="4400">
                <a:solidFill>
                  <a:srgbClr val="687995"/>
                </a:solidFill>
                <a:sym typeface="Helvetica Light" charset="0"/>
              </a:rPr>
              <a:t>é designado um Espírito para</a:t>
            </a:r>
          </a:p>
          <a:p>
            <a:pPr algn="ctr" defTabSz="642938" eaLnBrk="1"/>
            <a:r>
              <a:rPr lang="pt-BR" sz="4400">
                <a:solidFill>
                  <a:srgbClr val="687995"/>
                </a:solidFill>
                <a:sym typeface="Helvetica Light" charset="0"/>
              </a:rPr>
              <a:t>nos auxiliar no desempenho</a:t>
            </a:r>
          </a:p>
          <a:p>
            <a:pPr algn="ctr" defTabSz="642938" eaLnBrk="1"/>
            <a:r>
              <a:rPr lang="pt-BR" sz="4400">
                <a:solidFill>
                  <a:srgbClr val="687995"/>
                </a:solidFill>
                <a:sym typeface="Helvetica Light" charset="0"/>
              </a:rPr>
              <a:t>das tarefas que nos aguardam</a:t>
            </a:r>
            <a:endParaRPr lang="pt-BR" altLang="ja-JP" sz="4400">
              <a:solidFill>
                <a:srgbClr val="687995"/>
              </a:solidFill>
              <a:sym typeface="Helvetica Light" charset="0"/>
            </a:endParaRPr>
          </a:p>
          <a:p>
            <a:pPr algn="ctr" defTabSz="642938" eaLnBrk="1">
              <a:spcBef>
                <a:spcPct val="30000"/>
              </a:spcBef>
            </a:pPr>
            <a:r>
              <a:rPr lang="pt-BR" sz="2800" i="1">
                <a:solidFill>
                  <a:srgbClr val="687995"/>
                </a:solidFill>
                <a:sym typeface="Helvetica Light" charset="0"/>
              </a:rPr>
              <a:t>Therezinha Oliveira</a:t>
            </a:r>
          </a:p>
        </p:txBody>
      </p:sp>
      <p:sp>
        <p:nvSpPr>
          <p:cNvPr id="49157"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6AE2F0C9-941A-4F1B-996C-B36361CA31FE}" type="slidenum">
              <a:rPr lang="pt-BR" sz="1000" b="1">
                <a:solidFill>
                  <a:srgbClr val="687995"/>
                </a:solidFill>
              </a:rPr>
              <a:pPr algn="ctr" eaLnBrk="1" hangingPunct="1"/>
              <a:t>35</a:t>
            </a:fld>
            <a:endParaRPr lang="pt-BR" sz="1000" b="1">
              <a:solidFill>
                <a:srgbClr val="687995"/>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a:ln>
            <a:miter lim="800000"/>
            <a:headEnd/>
            <a:tailEnd/>
          </a:ln>
        </p:spPr>
        <p:txBody>
          <a:bodyPr/>
          <a:lstStyle/>
          <a:p>
            <a:fld id="{8F50ADB5-85EF-46A7-BF91-BB9D0050A96F}" type="slidenum">
              <a:rPr lang="pt-BR"/>
              <a:pPr/>
              <a:t>36</a:t>
            </a:fld>
            <a:endParaRPr lang="pt-BR"/>
          </a:p>
        </p:txBody>
      </p:sp>
      <p:pic>
        <p:nvPicPr>
          <p:cNvPr id="50179"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50180" name="Rectangle 2"/>
          <p:cNvSpPr>
            <a:spLocks/>
          </p:cNvSpPr>
          <p:nvPr/>
        </p:nvSpPr>
        <p:spPr bwMode="auto">
          <a:xfrm>
            <a:off x="336550" y="2162175"/>
            <a:ext cx="8470900" cy="2497138"/>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É um Espírito</a:t>
            </a:r>
          </a:p>
          <a:p>
            <a:pPr algn="ctr" defTabSz="642938" eaLnBrk="1"/>
            <a:r>
              <a:rPr lang="pt-BR" sz="5400">
                <a:solidFill>
                  <a:srgbClr val="687995"/>
                </a:solidFill>
                <a:sym typeface="Helvetica Light" charset="0"/>
              </a:rPr>
              <a:t>com experiência </a:t>
            </a:r>
            <a:r>
              <a:rPr lang="en-US" sz="5400">
                <a:solidFill>
                  <a:srgbClr val="687995"/>
                </a:solidFill>
                <a:sym typeface="Helvetica Light" charset="0"/>
              </a:rPr>
              <a:t>q</a:t>
            </a:r>
            <a:r>
              <a:rPr lang="pt-BR" sz="5400">
                <a:solidFill>
                  <a:srgbClr val="687995"/>
                </a:solidFill>
                <a:sym typeface="Helvetica Light" charset="0"/>
              </a:rPr>
              <a:t>ue</a:t>
            </a:r>
          </a:p>
          <a:p>
            <a:pPr algn="ctr" defTabSz="642938" eaLnBrk="1"/>
            <a:r>
              <a:rPr lang="pt-BR" sz="5400">
                <a:solidFill>
                  <a:srgbClr val="687995"/>
                </a:solidFill>
                <a:sym typeface="Helvetica Light" charset="0"/>
              </a:rPr>
              <a:t>o trabalho requer</a:t>
            </a:r>
          </a:p>
        </p:txBody>
      </p:sp>
      <p:sp>
        <p:nvSpPr>
          <p:cNvPr id="50181"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0415020-0AF4-407E-9791-EB99D91B2C0E}" type="slidenum">
              <a:rPr lang="pt-BR" sz="1000" b="1">
                <a:solidFill>
                  <a:srgbClr val="687995"/>
                </a:solidFill>
              </a:rPr>
              <a:pPr algn="ctr" eaLnBrk="1" hangingPunct="1"/>
              <a:t>36</a:t>
            </a:fld>
            <a:endParaRPr lang="pt-BR" sz="1000" b="1">
              <a:solidFill>
                <a:srgbClr val="687995"/>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miter lim="800000"/>
            <a:headEnd/>
            <a:tailEnd/>
          </a:ln>
        </p:spPr>
        <p:txBody>
          <a:bodyPr/>
          <a:lstStyle/>
          <a:p>
            <a:fld id="{E9C908D1-B75D-48F3-9747-37C5C73D3CF7}" type="slidenum">
              <a:rPr lang="pt-BR"/>
              <a:pPr/>
              <a:t>37</a:t>
            </a:fld>
            <a:endParaRPr lang="pt-BR"/>
          </a:p>
        </p:txBody>
      </p:sp>
      <p:pic>
        <p:nvPicPr>
          <p:cNvPr id="51203"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51204" name="Rectangle 2"/>
          <p:cNvSpPr>
            <a:spLocks/>
          </p:cNvSpPr>
          <p:nvPr/>
        </p:nvSpPr>
        <p:spPr bwMode="auto">
          <a:xfrm>
            <a:off x="336550" y="2151063"/>
            <a:ext cx="8470900" cy="2501900"/>
          </a:xfrm>
          <a:prstGeom prst="rect">
            <a:avLst/>
          </a:prstGeom>
          <a:noFill/>
          <a:ln w="9525">
            <a:noFill/>
            <a:miter lim="800000"/>
            <a:headEnd/>
            <a:tailEnd/>
          </a:ln>
        </p:spPr>
        <p:txBody>
          <a:bodyPr lIns="0" tIns="0" rIns="0" bIns="0"/>
          <a:lstStyle/>
          <a:p>
            <a:pPr algn="ctr" defTabSz="642938" eaLnBrk="1"/>
            <a:r>
              <a:rPr lang="pt-BR" sz="5400">
                <a:solidFill>
                  <a:srgbClr val="687995"/>
                </a:solidFill>
                <a:sym typeface="Helvetica Light" charset="0"/>
              </a:rPr>
              <a:t>O guia mediúnico</a:t>
            </a:r>
          </a:p>
          <a:p>
            <a:pPr algn="ctr" defTabSz="642938" eaLnBrk="1"/>
            <a:r>
              <a:rPr lang="pt-BR" sz="5400">
                <a:solidFill>
                  <a:srgbClr val="687995"/>
                </a:solidFill>
                <a:sym typeface="Helvetica Light" charset="0"/>
              </a:rPr>
              <a:t>pode ser de acordo</a:t>
            </a:r>
          </a:p>
          <a:p>
            <a:pPr algn="ctr" defTabSz="642938" eaLnBrk="1"/>
            <a:r>
              <a:rPr lang="pt-BR" sz="5400">
                <a:solidFill>
                  <a:srgbClr val="687995"/>
                </a:solidFill>
                <a:sym typeface="Helvetica Light" charset="0"/>
              </a:rPr>
              <a:t>com a especialidade</a:t>
            </a:r>
          </a:p>
        </p:txBody>
      </p:sp>
      <p:sp>
        <p:nvSpPr>
          <p:cNvPr id="51205"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B74CF55-E748-4412-9707-7EC93F58CACB}" type="slidenum">
              <a:rPr lang="pt-BR" sz="1000" b="1">
                <a:solidFill>
                  <a:srgbClr val="687995"/>
                </a:solidFill>
              </a:rPr>
              <a:pPr algn="ctr" eaLnBrk="1" hangingPunct="1"/>
              <a:t>37</a:t>
            </a:fld>
            <a:endParaRPr lang="pt-BR" sz="1000" b="1">
              <a:solidFill>
                <a:srgbClr val="687995"/>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miter lim="800000"/>
            <a:headEnd/>
            <a:tailEnd/>
          </a:ln>
        </p:spPr>
        <p:txBody>
          <a:bodyPr/>
          <a:lstStyle/>
          <a:p>
            <a:fld id="{CAEF5D68-3993-41FB-87B5-DC20E1970C32}" type="slidenum">
              <a:rPr lang="pt-BR"/>
              <a:pPr/>
              <a:t>38</a:t>
            </a:fld>
            <a:endParaRPr lang="pt-BR"/>
          </a:p>
        </p:txBody>
      </p:sp>
      <p:pic>
        <p:nvPicPr>
          <p:cNvPr id="52227" name="Picture 3" descr="2-slide"/>
          <p:cNvPicPr>
            <a:picLocks noChangeAspect="1" noChangeArrowheads="1"/>
          </p:cNvPicPr>
          <p:nvPr/>
        </p:nvPicPr>
        <p:blipFill>
          <a:blip r:embed="rId2"/>
          <a:srcRect/>
          <a:stretch>
            <a:fillRect/>
          </a:stretch>
        </p:blipFill>
        <p:spPr bwMode="auto">
          <a:xfrm>
            <a:off x="0" y="1588"/>
            <a:ext cx="9144000" cy="6858000"/>
          </a:xfrm>
          <a:prstGeom prst="rect">
            <a:avLst/>
          </a:prstGeom>
          <a:noFill/>
          <a:ln w="9525">
            <a:noFill/>
            <a:miter lim="800000"/>
            <a:headEnd/>
            <a:tailEnd/>
          </a:ln>
        </p:spPr>
      </p:pic>
      <p:sp>
        <p:nvSpPr>
          <p:cNvPr id="52228" name="Rectangle 2"/>
          <p:cNvSpPr>
            <a:spLocks/>
          </p:cNvSpPr>
          <p:nvPr/>
        </p:nvSpPr>
        <p:spPr bwMode="auto">
          <a:xfrm>
            <a:off x="568325" y="1557338"/>
            <a:ext cx="7980363" cy="3719512"/>
          </a:xfrm>
          <a:prstGeom prst="rect">
            <a:avLst/>
          </a:prstGeom>
          <a:noFill/>
          <a:ln w="9525">
            <a:noFill/>
            <a:miter lim="800000"/>
            <a:headEnd/>
            <a:tailEnd/>
          </a:ln>
        </p:spPr>
        <p:txBody>
          <a:bodyPr lIns="0" tIns="0" rIns="0" bIns="0"/>
          <a:lstStyle/>
          <a:p>
            <a:pPr algn="ctr" defTabSz="642938" eaLnBrk="1"/>
            <a:r>
              <a:rPr lang="pt-BR" altLang="ja-JP" sz="4800" dirty="0">
                <a:solidFill>
                  <a:srgbClr val="687995"/>
                </a:solidFill>
                <a:sym typeface="Helvetica Light" charset="0"/>
              </a:rPr>
              <a:t>Raramente, nosso</a:t>
            </a:r>
          </a:p>
          <a:p>
            <a:pPr algn="ctr" defTabSz="642938" eaLnBrk="1"/>
            <a:r>
              <a:rPr lang="pt-BR" sz="4800" dirty="0">
                <a:solidFill>
                  <a:srgbClr val="687995"/>
                </a:solidFill>
                <a:sym typeface="Helvetica Light" charset="0"/>
              </a:rPr>
              <a:t>Espírito protetor poderá</a:t>
            </a:r>
          </a:p>
          <a:p>
            <a:pPr algn="ctr" defTabSz="642938" eaLnBrk="1"/>
            <a:r>
              <a:rPr lang="pt-BR" sz="4800" dirty="0">
                <a:solidFill>
                  <a:srgbClr val="687995"/>
                </a:solidFill>
                <a:sym typeface="Helvetica Light" charset="0"/>
              </a:rPr>
              <a:t>ser, também, nosso</a:t>
            </a:r>
          </a:p>
          <a:p>
            <a:pPr algn="ctr" defTabSz="642938" eaLnBrk="1"/>
            <a:r>
              <a:rPr lang="pt-BR" sz="4800" dirty="0">
                <a:solidFill>
                  <a:srgbClr val="687995"/>
                </a:solidFill>
                <a:sym typeface="Helvetica Light" charset="0"/>
              </a:rPr>
              <a:t>guia mediúnico</a:t>
            </a:r>
            <a:endParaRPr lang="pt-BR" altLang="ja-JP" sz="4800" dirty="0">
              <a:solidFill>
                <a:srgbClr val="687995"/>
              </a:solidFill>
              <a:sym typeface="Helvetica Light" charset="0"/>
            </a:endParaRPr>
          </a:p>
          <a:p>
            <a:pPr algn="ctr" defTabSz="642938" eaLnBrk="1">
              <a:spcBef>
                <a:spcPct val="30000"/>
              </a:spcBef>
            </a:pPr>
            <a:r>
              <a:rPr lang="pt-BR" sz="3200" i="1" dirty="0">
                <a:solidFill>
                  <a:srgbClr val="687995"/>
                </a:solidFill>
                <a:sym typeface="Helvetica Light" charset="0"/>
              </a:rPr>
              <a:t>Therezinha Oliveira</a:t>
            </a:r>
          </a:p>
        </p:txBody>
      </p:sp>
      <p:sp>
        <p:nvSpPr>
          <p:cNvPr id="52229" name="Rectangle 6"/>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54EC4BB-8BD9-4676-812E-2B20C305E8A2}" type="slidenum">
              <a:rPr lang="pt-BR" sz="1000" b="1">
                <a:solidFill>
                  <a:srgbClr val="687995"/>
                </a:solidFill>
              </a:rPr>
              <a:pPr algn="ctr" eaLnBrk="1" hangingPunct="1"/>
              <a:t>38</a:t>
            </a:fld>
            <a:endParaRPr lang="pt-BR" sz="1000" b="1">
              <a:solidFill>
                <a:srgbClr val="687995"/>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a:ln>
            <a:miter lim="800000"/>
            <a:headEnd/>
            <a:tailEnd/>
          </a:ln>
        </p:spPr>
        <p:txBody>
          <a:bodyPr/>
          <a:lstStyle/>
          <a:p>
            <a:fld id="{7ED0992D-11D9-40D3-8DA3-BF1B374013A9}" type="slidenum">
              <a:rPr lang="pt-BR"/>
              <a:pPr/>
              <a:t>39</a:t>
            </a:fld>
            <a:endParaRPr lang="pt-BR"/>
          </a:p>
        </p:txBody>
      </p:sp>
      <p:pic>
        <p:nvPicPr>
          <p:cNvPr id="53251" name="Picture 3" descr="7-slide"/>
          <p:cNvPicPr>
            <a:picLocks noChangeAspect="1" noChangeArrowheads="1"/>
          </p:cNvPicPr>
          <p:nvPr/>
        </p:nvPicPr>
        <p:blipFill>
          <a:blip r:embed="rId3"/>
          <a:srcRect/>
          <a:stretch>
            <a:fillRect/>
          </a:stretch>
        </p:blipFill>
        <p:spPr bwMode="auto">
          <a:xfrm>
            <a:off x="6350" y="6350"/>
            <a:ext cx="9137650" cy="6851650"/>
          </a:xfrm>
          <a:prstGeom prst="rect">
            <a:avLst/>
          </a:prstGeom>
          <a:noFill/>
          <a:ln w="9525">
            <a:noFill/>
            <a:miter lim="800000"/>
            <a:headEnd/>
            <a:tailEnd/>
          </a:ln>
        </p:spPr>
      </p:pic>
      <p:sp>
        <p:nvSpPr>
          <p:cNvPr id="53252" name="Rectangle 2"/>
          <p:cNvSpPr>
            <a:spLocks/>
          </p:cNvSpPr>
          <p:nvPr/>
        </p:nvSpPr>
        <p:spPr bwMode="auto">
          <a:xfrm>
            <a:off x="441325" y="2636838"/>
            <a:ext cx="8234363" cy="2787650"/>
          </a:xfrm>
          <a:prstGeom prst="rect">
            <a:avLst/>
          </a:prstGeom>
          <a:noFill/>
          <a:ln w="9525">
            <a:noFill/>
            <a:miter lim="800000"/>
            <a:headEnd/>
            <a:tailEnd/>
          </a:ln>
        </p:spPr>
        <p:txBody>
          <a:bodyPr lIns="133941" tIns="133941" rIns="133941" bIns="133941" anchor="ctr"/>
          <a:lstStyle/>
          <a:p>
            <a:pPr marL="320675" lvl="1" defTabSz="642938" eaLnBrk="1"/>
            <a:r>
              <a:rPr lang="pt-BR" sz="3900" dirty="0">
                <a:solidFill>
                  <a:srgbClr val="687995"/>
                </a:solidFill>
                <a:sym typeface="Helvetica Light" charset="0"/>
              </a:rPr>
              <a:t>Ler mensagem de São Luiz e Santo Agostinho sobre Espíritos Protetores em </a:t>
            </a:r>
            <a:r>
              <a:rPr lang="pt-BR" sz="2800" dirty="0">
                <a:solidFill>
                  <a:srgbClr val="687995"/>
                </a:solidFill>
                <a:sym typeface="Helvetica Light" charset="0"/>
              </a:rPr>
              <a:t>O Livro dos Espíritos, Capítulo 9, pergunta 495</a:t>
            </a:r>
          </a:p>
        </p:txBody>
      </p:sp>
      <p:sp>
        <p:nvSpPr>
          <p:cNvPr id="53253" name="Text Box 4"/>
          <p:cNvSpPr txBox="1">
            <a:spLocks noChangeArrowheads="1"/>
          </p:cNvSpPr>
          <p:nvPr/>
        </p:nvSpPr>
        <p:spPr bwMode="auto">
          <a:xfrm>
            <a:off x="1671638" y="2008188"/>
            <a:ext cx="184150" cy="366712"/>
          </a:xfrm>
          <a:prstGeom prst="rect">
            <a:avLst/>
          </a:prstGeom>
          <a:noFill/>
          <a:ln w="9525">
            <a:noFill/>
            <a:miter lim="800000"/>
            <a:headEnd/>
            <a:tailEnd/>
          </a:ln>
        </p:spPr>
        <p:txBody>
          <a:bodyPr wrap="none">
            <a:spAutoFit/>
          </a:bodyPr>
          <a:lstStyle/>
          <a:p>
            <a:pPr eaLnBrk="1" hangingPunct="1"/>
            <a:endParaRPr lang="en-US"/>
          </a:p>
        </p:txBody>
      </p:sp>
      <p:sp>
        <p:nvSpPr>
          <p:cNvPr id="53254" name="Rectangle 5"/>
          <p:cNvSpPr>
            <a:spLocks noChangeArrowheads="1"/>
          </p:cNvSpPr>
          <p:nvPr/>
        </p:nvSpPr>
        <p:spPr bwMode="auto">
          <a:xfrm>
            <a:off x="395288" y="517525"/>
            <a:ext cx="5832475" cy="823913"/>
          </a:xfrm>
          <a:prstGeom prst="rect">
            <a:avLst/>
          </a:prstGeom>
          <a:noFill/>
          <a:ln w="9525">
            <a:noFill/>
            <a:miter lim="800000"/>
            <a:headEnd/>
            <a:tailEnd/>
          </a:ln>
        </p:spPr>
        <p:txBody>
          <a:bodyPr>
            <a:spAutoFit/>
          </a:bodyPr>
          <a:lstStyle/>
          <a:p>
            <a:pPr lvl="1" eaLnBrk="1"/>
            <a:r>
              <a:rPr lang="pt-BR" sz="4800" b="1">
                <a:solidFill>
                  <a:schemeClr val="bg1"/>
                </a:solidFill>
                <a:sym typeface="Verdana" pitchFamily="34" charset="0"/>
              </a:rPr>
              <a:t>Prazer de casa</a:t>
            </a:r>
          </a:p>
        </p:txBody>
      </p:sp>
      <p:sp>
        <p:nvSpPr>
          <p:cNvPr id="53255"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EEA7A67D-1A7B-4CFE-AE06-F630584A089F}" type="slidenum">
              <a:rPr lang="pt-BR" sz="1000" b="1">
                <a:solidFill>
                  <a:srgbClr val="687995"/>
                </a:solidFill>
              </a:rPr>
              <a:pPr algn="ctr" eaLnBrk="1" hangingPunct="1"/>
              <a:t>39</a:t>
            </a:fld>
            <a:endParaRPr lang="pt-BR" sz="1000" b="1">
              <a:solidFill>
                <a:srgbClr val="687995"/>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6-segundo kardec"/>
          <p:cNvPicPr>
            <a:picLocks noChangeAspect="1" noChangeArrowheads="1"/>
          </p:cNvPicPr>
          <p:nvPr/>
        </p:nvPicPr>
        <p:blipFill>
          <a:blip r:embed="rId2"/>
          <a:srcRect/>
          <a:stretch>
            <a:fillRect/>
          </a:stretch>
        </p:blipFill>
        <p:spPr bwMode="auto">
          <a:xfrm>
            <a:off x="-28575" y="3175"/>
            <a:ext cx="9172575" cy="6854825"/>
          </a:xfrm>
          <a:prstGeom prst="rect">
            <a:avLst/>
          </a:prstGeom>
          <a:noFill/>
          <a:ln w="9525">
            <a:noFill/>
            <a:miter lim="800000"/>
            <a:headEnd/>
            <a:tailEnd/>
          </a:ln>
        </p:spPr>
      </p:pic>
      <p:sp>
        <p:nvSpPr>
          <p:cNvPr id="8195" name="Rectangle 2"/>
          <p:cNvSpPr>
            <a:spLocks/>
          </p:cNvSpPr>
          <p:nvPr/>
        </p:nvSpPr>
        <p:spPr bwMode="auto">
          <a:xfrm>
            <a:off x="539750" y="3068638"/>
            <a:ext cx="8064500" cy="2160587"/>
          </a:xfrm>
          <a:prstGeom prst="rect">
            <a:avLst/>
          </a:prstGeom>
          <a:noFill/>
          <a:ln w="9525">
            <a:noFill/>
            <a:miter lim="800000"/>
            <a:headEnd/>
            <a:tailEnd/>
          </a:ln>
        </p:spPr>
        <p:txBody>
          <a:bodyPr lIns="0" tIns="0" rIns="0" bIns="0"/>
          <a:lstStyle/>
          <a:p>
            <a:pPr defTabSz="642938" eaLnBrk="1"/>
            <a:r>
              <a:rPr lang="pt-BR" altLang="ja-JP" sz="3600">
                <a:solidFill>
                  <a:srgbClr val="687995"/>
                </a:solidFill>
                <a:sym typeface="Helvetica Light" charset="0"/>
              </a:rPr>
              <a:t>O desenvolvimento da mediunidade</a:t>
            </a:r>
          </a:p>
          <a:p>
            <a:pPr defTabSz="642938" eaLnBrk="1"/>
            <a:r>
              <a:rPr lang="pt-BR" sz="3600">
                <a:solidFill>
                  <a:srgbClr val="687995"/>
                </a:solidFill>
                <a:sym typeface="Helvetica Light" charset="0"/>
              </a:rPr>
              <a:t>guarda relação com o desenvolvimento moral dos médiuns?</a:t>
            </a:r>
            <a:endParaRPr lang="ja-JP" altLang="pt-BR" sz="3600">
              <a:solidFill>
                <a:srgbClr val="687995"/>
              </a:solidFill>
              <a:sym typeface="Helvetica Light" charset="0"/>
            </a:endParaRPr>
          </a:p>
          <a:p>
            <a:pPr defTabSz="642938" eaLnBrk="1"/>
            <a:r>
              <a:rPr lang="pt-BR" sz="2400" i="1">
                <a:solidFill>
                  <a:srgbClr val="687995"/>
                </a:solidFill>
                <a:sym typeface="Helvetica Light" charset="0"/>
              </a:rPr>
              <a:t>O Livro dos Médiuns, 2ª parte, cap. 20</a:t>
            </a:r>
          </a:p>
          <a:p>
            <a:pPr defTabSz="642938" eaLnBrk="1"/>
            <a:endParaRPr lang="pt-BR" sz="1200" i="1">
              <a:solidFill>
                <a:srgbClr val="687995"/>
              </a:solidFill>
              <a:sym typeface="Helvetica Light" charset="0"/>
            </a:endParaRPr>
          </a:p>
        </p:txBody>
      </p:sp>
      <p:sp>
        <p:nvSpPr>
          <p:cNvPr id="8196"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05ADEEC9-6749-4F1E-87EF-C734F6D58C69}" type="slidenum">
              <a:rPr lang="pt-BR" sz="1000" b="1">
                <a:solidFill>
                  <a:srgbClr val="687995"/>
                </a:solidFill>
              </a:rPr>
              <a:pPr algn="ctr" eaLnBrk="1" hangingPunct="1"/>
              <a:t>4</a:t>
            </a:fld>
            <a:endParaRPr lang="pt-BR" sz="1000" b="1">
              <a:solidFill>
                <a:srgbClr val="687995"/>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a:ln>
            <a:miter lim="800000"/>
            <a:headEnd/>
            <a:tailEnd/>
          </a:ln>
        </p:spPr>
        <p:txBody>
          <a:bodyPr/>
          <a:lstStyle/>
          <a:p>
            <a:fld id="{AA88E0CF-CDCE-4EF3-9998-B44417FFEF09}" type="slidenum">
              <a:rPr lang="pt-BR"/>
              <a:pPr/>
              <a:t>40</a:t>
            </a:fld>
            <a:endParaRPr lang="pt-BR"/>
          </a:p>
        </p:txBody>
      </p:sp>
      <p:pic>
        <p:nvPicPr>
          <p:cNvPr id="54275" name="Picture 4" descr="9-slide"/>
          <p:cNvPicPr>
            <a:picLocks noChangeAspect="1" noChangeArrowheads="1"/>
          </p:cNvPicPr>
          <p:nvPr/>
        </p:nvPicPr>
        <p:blipFill>
          <a:blip r:embed="rId2"/>
          <a:srcRect/>
          <a:stretch>
            <a:fillRect/>
          </a:stretch>
        </p:blipFill>
        <p:spPr bwMode="auto">
          <a:xfrm>
            <a:off x="20638" y="-1588"/>
            <a:ext cx="9123362" cy="6859588"/>
          </a:xfrm>
          <a:prstGeom prst="rect">
            <a:avLst/>
          </a:prstGeom>
          <a:noFill/>
          <a:ln w="9525">
            <a:noFill/>
            <a:miter lim="800000"/>
            <a:headEnd/>
            <a:tailEnd/>
          </a:ln>
        </p:spPr>
      </p:pic>
      <p:pic>
        <p:nvPicPr>
          <p:cNvPr id="54276" name="Picture 2" descr="InsertedImage"/>
          <p:cNvPicPr>
            <a:picLocks noChangeAspect="1"/>
          </p:cNvPicPr>
          <p:nvPr/>
        </p:nvPicPr>
        <p:blipFill>
          <a:blip r:embed="rId3"/>
          <a:srcRect/>
          <a:stretch>
            <a:fillRect/>
          </a:stretch>
        </p:blipFill>
        <p:spPr bwMode="auto">
          <a:xfrm>
            <a:off x="2555875" y="2276475"/>
            <a:ext cx="3960813" cy="2814638"/>
          </a:xfrm>
          <a:prstGeom prst="rect">
            <a:avLst/>
          </a:prstGeom>
          <a:noFill/>
          <a:ln w="12700">
            <a:solidFill>
              <a:srgbClr val="000000"/>
            </a:solidFill>
            <a:miter lim="0"/>
            <a:headEnd/>
            <a:tailEnd/>
          </a:ln>
        </p:spPr>
      </p:pic>
      <p:sp>
        <p:nvSpPr>
          <p:cNvPr id="54277" name="Rectangle 3"/>
          <p:cNvSpPr>
            <a:spLocks/>
          </p:cNvSpPr>
          <p:nvPr/>
        </p:nvSpPr>
        <p:spPr bwMode="auto">
          <a:xfrm>
            <a:off x="2532063" y="5165725"/>
            <a:ext cx="4084637" cy="784225"/>
          </a:xfrm>
          <a:prstGeom prst="rect">
            <a:avLst/>
          </a:prstGeom>
          <a:noFill/>
          <a:ln w="9525">
            <a:noFill/>
            <a:miter lim="800000"/>
            <a:headEnd/>
            <a:tailEnd/>
          </a:ln>
        </p:spPr>
        <p:txBody>
          <a:bodyPr lIns="35717" tIns="35717" rIns="35717" bIns="35717" anchor="ctr"/>
          <a:lstStyle/>
          <a:p>
            <a:pPr algn="ctr" defTabSz="642938" eaLnBrk="1"/>
            <a:r>
              <a:rPr lang="pt-BR" sz="5400">
                <a:solidFill>
                  <a:srgbClr val="687995"/>
                </a:solidFill>
                <a:sym typeface="Helvetica Light" charset="0"/>
              </a:rPr>
              <a:t>Muita PAZ!</a:t>
            </a:r>
          </a:p>
        </p:txBody>
      </p:sp>
      <p:sp>
        <p:nvSpPr>
          <p:cNvPr id="54278"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9D7FEBD-7880-47A0-A414-F4AA36F47953}" type="slidenum">
              <a:rPr lang="pt-BR" sz="1000" b="1">
                <a:solidFill>
                  <a:srgbClr val="687995"/>
                </a:solidFill>
              </a:rPr>
              <a:pPr algn="ctr" eaLnBrk="1" hangingPunct="1"/>
              <a:t>40</a:t>
            </a:fld>
            <a:endParaRPr lang="pt-BR" sz="1000" b="1">
              <a:solidFill>
                <a:srgbClr val="687995"/>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55300" name="Rectangle 3"/>
          <p:cNvSpPr>
            <a:spLocks/>
          </p:cNvSpPr>
          <p:nvPr/>
        </p:nvSpPr>
        <p:spPr bwMode="auto">
          <a:xfrm>
            <a:off x="683568" y="908050"/>
            <a:ext cx="7739136" cy="4968875"/>
          </a:xfrm>
          <a:prstGeom prst="rect">
            <a:avLst/>
          </a:prstGeom>
          <a:noFill/>
          <a:ln w="9525">
            <a:noFill/>
            <a:miter lim="800000"/>
            <a:headEnd/>
            <a:tailEnd/>
          </a:ln>
        </p:spPr>
        <p:txBody>
          <a:bodyPr lIns="0" tIns="0" rIns="0" bIns="0"/>
          <a:lstStyle/>
          <a:p>
            <a:pPr defTabSz="642938" eaLnBrk="1">
              <a:spcBef>
                <a:spcPct val="30000"/>
              </a:spcBef>
            </a:pPr>
            <a:r>
              <a:rPr lang="pt-BR" b="1" dirty="0">
                <a:solidFill>
                  <a:srgbClr val="687995"/>
                </a:solidFill>
                <a:latin typeface="+mj-lt"/>
                <a:sym typeface="Helvetica Light" charset="0"/>
              </a:rPr>
              <a:t>BIBLIOGRAFIA</a:t>
            </a:r>
            <a:endParaRPr lang="pt-BR" dirty="0">
              <a:solidFill>
                <a:srgbClr val="687995"/>
              </a:solidFill>
              <a:latin typeface="+mj-lt"/>
              <a:sym typeface="Helvetica Light" charset="0"/>
            </a:endParaRPr>
          </a:p>
          <a:p>
            <a:pPr defTabSz="642938" eaLnBrk="1">
              <a:spcBef>
                <a:spcPct val="30000"/>
              </a:spcBef>
            </a:pPr>
            <a:r>
              <a:rPr lang="pt-BR" i="1" dirty="0">
                <a:solidFill>
                  <a:srgbClr val="687995"/>
                </a:solidFill>
                <a:latin typeface="+mj-lt"/>
                <a:sym typeface="Helvetica Light" charset="0"/>
              </a:rPr>
              <a:t>Kardec, Allan</a:t>
            </a:r>
            <a:r>
              <a:rPr lang="pt-BR" dirty="0">
                <a:solidFill>
                  <a:srgbClr val="687995"/>
                </a:solidFill>
                <a:latin typeface="+mj-lt"/>
                <a:sym typeface="Helvetica Light" charset="0"/>
              </a:rPr>
              <a:t>: O Livro dos Médiuns, 2ª parte, caps. XVIII e XX.</a:t>
            </a:r>
          </a:p>
          <a:p>
            <a:pPr defTabSz="642938" eaLnBrk="1">
              <a:spcBef>
                <a:spcPct val="30000"/>
              </a:spcBef>
            </a:pPr>
            <a:r>
              <a:rPr lang="pt-BR" i="1" dirty="0">
                <a:solidFill>
                  <a:srgbClr val="687995"/>
                </a:solidFill>
                <a:latin typeface="+mj-lt"/>
                <a:sym typeface="Helvetica Light" charset="0"/>
              </a:rPr>
              <a:t>Oliveira, Therezinha</a:t>
            </a:r>
            <a:r>
              <a:rPr lang="pt-BR" dirty="0">
                <a:solidFill>
                  <a:srgbClr val="687995"/>
                </a:solidFill>
                <a:latin typeface="+mj-lt"/>
                <a:sym typeface="Helvetica Light" charset="0"/>
              </a:rPr>
              <a:t>: Mediunidade. 15.ed.Campinas, SP: </a:t>
            </a:r>
            <a:r>
              <a:rPr lang="pt-BR" i="1" dirty="0">
                <a:solidFill>
                  <a:srgbClr val="687995"/>
                </a:solidFill>
                <a:latin typeface="+mj-lt"/>
                <a:sym typeface="Helvetica Light" charset="0"/>
              </a:rPr>
              <a:t>Allan Kardec</a:t>
            </a:r>
            <a:r>
              <a:rPr lang="pt-BR" dirty="0">
                <a:solidFill>
                  <a:srgbClr val="687995"/>
                </a:solidFill>
                <a:latin typeface="+mj-lt"/>
                <a:sym typeface="Helvetica Light" charset="0"/>
              </a:rPr>
              <a:t>, 2013.</a:t>
            </a:r>
          </a:p>
          <a:p>
            <a:pPr defTabSz="642938" eaLnBrk="1">
              <a:spcBef>
                <a:spcPct val="30000"/>
              </a:spcBef>
            </a:pPr>
            <a:r>
              <a:rPr lang="pt-BR" i="1" dirty="0">
                <a:solidFill>
                  <a:srgbClr val="687995"/>
                </a:solidFill>
                <a:latin typeface="+mj-lt"/>
                <a:sym typeface="Helvetica Light" charset="0"/>
              </a:rPr>
              <a:t>Nilson, Teddy e Oliveira, Therezinha</a:t>
            </a:r>
            <a:r>
              <a:rPr lang="pt-BR" dirty="0">
                <a:solidFill>
                  <a:srgbClr val="687995"/>
                </a:solidFill>
                <a:latin typeface="+mj-lt"/>
                <a:sym typeface="Helvetica Light" charset="0"/>
              </a:rPr>
              <a:t>: Orientação Mediúnica. Campinas, SP: Centro Espírita </a:t>
            </a:r>
            <a:r>
              <a:rPr lang="ja-JP" altLang="pt-BR" dirty="0">
                <a:solidFill>
                  <a:srgbClr val="687995"/>
                </a:solidFill>
                <a:latin typeface="+mj-lt"/>
                <a:sym typeface="Helvetica Light" charset="0"/>
              </a:rPr>
              <a:t>“</a:t>
            </a:r>
            <a:r>
              <a:rPr lang="pt-BR" altLang="ja-JP" dirty="0">
                <a:solidFill>
                  <a:srgbClr val="687995"/>
                </a:solidFill>
                <a:latin typeface="+mj-lt"/>
                <a:sym typeface="Helvetica Light" charset="0"/>
              </a:rPr>
              <a:t>Allan Kardec</a:t>
            </a:r>
            <a:r>
              <a:rPr lang="ja-JP" altLang="pt-BR" dirty="0">
                <a:solidFill>
                  <a:srgbClr val="687995"/>
                </a:solidFill>
                <a:latin typeface="+mj-lt"/>
                <a:sym typeface="Helvetica Light" charset="0"/>
              </a:rPr>
              <a:t>”</a:t>
            </a:r>
            <a:r>
              <a:rPr lang="pt-BR" altLang="ja-JP" dirty="0">
                <a:solidFill>
                  <a:srgbClr val="687995"/>
                </a:solidFill>
                <a:latin typeface="+mj-lt"/>
                <a:sym typeface="Helvetica Light" charset="0"/>
              </a:rPr>
              <a:t> - Dep. Editorial, 2001.</a:t>
            </a:r>
          </a:p>
          <a:p>
            <a:pPr defTabSz="642938" eaLnBrk="1">
              <a:spcBef>
                <a:spcPct val="30000"/>
              </a:spcBef>
            </a:pPr>
            <a:endParaRPr lang="pt-BR" dirty="0">
              <a:solidFill>
                <a:srgbClr val="687995"/>
              </a:solidFill>
              <a:latin typeface="+mj-lt"/>
              <a:sym typeface="Helvetica Light" charset="0"/>
            </a:endParaRPr>
          </a:p>
          <a:p>
            <a:pPr defTabSz="642938" eaLnBrk="1">
              <a:spcBef>
                <a:spcPct val="30000"/>
              </a:spcBef>
            </a:pPr>
            <a:r>
              <a:rPr lang="pt-BR" b="1" dirty="0">
                <a:solidFill>
                  <a:srgbClr val="687995"/>
                </a:solidFill>
                <a:latin typeface="+mj-lt"/>
                <a:sym typeface="Helvetica Light" charset="0"/>
              </a:rPr>
              <a:t>CRÉDITOS</a:t>
            </a:r>
          </a:p>
          <a:p>
            <a:pPr defTabSz="642938" eaLnBrk="1" hangingPunct="1">
              <a:spcBef>
                <a:spcPct val="30000"/>
              </a:spcBef>
            </a:pPr>
            <a:r>
              <a:rPr lang="pt-BR" dirty="0">
                <a:solidFill>
                  <a:srgbClr val="687995"/>
                </a:solidFill>
                <a:latin typeface="+mj-lt"/>
              </a:rPr>
              <a:t>Pesquisa e Elaboração: </a:t>
            </a:r>
            <a:r>
              <a:rPr lang="pt-BR" b="1" i="1" dirty="0">
                <a:solidFill>
                  <a:srgbClr val="687995"/>
                </a:solidFill>
                <a:latin typeface="+mj-lt"/>
              </a:rPr>
              <a:t>Aníbal</a:t>
            </a:r>
            <a:r>
              <a:rPr lang="pt-BR" i="1" dirty="0">
                <a:solidFill>
                  <a:srgbClr val="687995"/>
                </a:solidFill>
                <a:latin typeface="+mj-lt"/>
              </a:rPr>
              <a:t> Jorge Oliveira Albuquerque</a:t>
            </a:r>
            <a:endParaRPr lang="pt-BR" b="1" dirty="0">
              <a:solidFill>
                <a:srgbClr val="687995"/>
              </a:solidFill>
              <a:latin typeface="+mj-lt"/>
              <a:sym typeface="Helvetica Light" charset="0"/>
            </a:endParaRPr>
          </a:p>
          <a:p>
            <a:pPr defTabSz="642938" eaLnBrk="1" hangingPunct="1">
              <a:spcBef>
                <a:spcPct val="30000"/>
              </a:spcBef>
            </a:pPr>
            <a:r>
              <a:rPr lang="pt-BR" dirty="0">
                <a:solidFill>
                  <a:srgbClr val="687995"/>
                </a:solidFill>
                <a:latin typeface="+mj-lt"/>
              </a:rPr>
              <a:t>Direção de Arte: </a:t>
            </a:r>
            <a:r>
              <a:rPr lang="pt-BR" b="1" i="1" dirty="0" err="1">
                <a:solidFill>
                  <a:srgbClr val="687995"/>
                </a:solidFill>
                <a:latin typeface="+mj-lt"/>
              </a:rPr>
              <a:t>Weyne</a:t>
            </a:r>
            <a:r>
              <a:rPr lang="pt-BR" i="1" dirty="0">
                <a:solidFill>
                  <a:srgbClr val="687995"/>
                </a:solidFill>
                <a:latin typeface="+mj-lt"/>
              </a:rPr>
              <a:t> Vasconcelos</a:t>
            </a:r>
          </a:p>
          <a:p>
            <a:pPr defTabSz="642938" eaLnBrk="1" hangingPunct="1">
              <a:spcBef>
                <a:spcPct val="30000"/>
              </a:spcBef>
            </a:pPr>
            <a:r>
              <a:rPr lang="pt-BR" dirty="0">
                <a:solidFill>
                  <a:srgbClr val="687995"/>
                </a:solidFill>
                <a:latin typeface="+mj-lt"/>
              </a:rPr>
              <a:t>Revisão: </a:t>
            </a:r>
            <a:r>
              <a:rPr lang="pt-BR" i="1" dirty="0">
                <a:solidFill>
                  <a:srgbClr val="687995"/>
                </a:solidFill>
                <a:latin typeface="+mj-lt"/>
              </a:rPr>
              <a:t>José </a:t>
            </a:r>
            <a:r>
              <a:rPr lang="pt-BR" b="1" i="1" dirty="0">
                <a:solidFill>
                  <a:srgbClr val="687995"/>
                </a:solidFill>
                <a:latin typeface="+mj-lt"/>
              </a:rPr>
              <a:t>Roberto</a:t>
            </a:r>
            <a:r>
              <a:rPr lang="pt-BR" i="1" dirty="0">
                <a:solidFill>
                  <a:srgbClr val="687995"/>
                </a:solidFill>
                <a:latin typeface="+mj-lt"/>
              </a:rPr>
              <a:t> Alves de Albuquerque</a:t>
            </a:r>
          </a:p>
          <a:p>
            <a:pPr defTabSz="642938" eaLnBrk="1" hangingPunct="1">
              <a:spcBef>
                <a:spcPct val="30000"/>
              </a:spcBef>
            </a:pPr>
            <a:r>
              <a:rPr lang="pt-BR" dirty="0">
                <a:solidFill>
                  <a:srgbClr val="687995"/>
                </a:solidFill>
                <a:latin typeface="+mj-lt"/>
              </a:rPr>
              <a:t>Colaboradores: </a:t>
            </a:r>
            <a:r>
              <a:rPr lang="pt-BR" i="1" dirty="0">
                <a:solidFill>
                  <a:srgbClr val="687995"/>
                </a:solidFill>
                <a:latin typeface="+mj-lt"/>
              </a:rPr>
              <a:t>Antônio Alfredo de Sousa </a:t>
            </a:r>
            <a:r>
              <a:rPr lang="pt-BR" b="1" i="1" dirty="0">
                <a:solidFill>
                  <a:srgbClr val="687995"/>
                </a:solidFill>
                <a:latin typeface="+mj-lt"/>
              </a:rPr>
              <a:t>Monteiro</a:t>
            </a:r>
            <a:r>
              <a:rPr lang="pt-BR" i="1" dirty="0">
                <a:solidFill>
                  <a:srgbClr val="687995"/>
                </a:solidFill>
                <a:latin typeface="+mj-lt"/>
              </a:rPr>
              <a:t>, </a:t>
            </a:r>
            <a:r>
              <a:rPr lang="pt-BR" b="1" i="1" dirty="0">
                <a:solidFill>
                  <a:srgbClr val="687995"/>
                </a:solidFill>
                <a:latin typeface="+mj-lt"/>
              </a:rPr>
              <a:t>Lisboa</a:t>
            </a:r>
            <a:r>
              <a:rPr lang="pt-BR" i="1" dirty="0">
                <a:solidFill>
                  <a:srgbClr val="687995"/>
                </a:solidFill>
                <a:latin typeface="+mj-lt"/>
              </a:rPr>
              <a:t>, </a:t>
            </a:r>
            <a:r>
              <a:rPr lang="pt-BR" b="1" i="1" dirty="0">
                <a:solidFill>
                  <a:srgbClr val="687995"/>
                </a:solidFill>
                <a:latin typeface="+mj-lt"/>
              </a:rPr>
              <a:t>Regina </a:t>
            </a:r>
            <a:r>
              <a:rPr lang="pt-BR" i="1" dirty="0">
                <a:solidFill>
                  <a:srgbClr val="687995"/>
                </a:solidFill>
                <a:latin typeface="+mj-lt"/>
              </a:rPr>
              <a:t>Célia Mesquita Gondim, </a:t>
            </a:r>
            <a:r>
              <a:rPr lang="pt-BR" b="1" i="1" dirty="0">
                <a:solidFill>
                  <a:srgbClr val="687995"/>
                </a:solidFill>
                <a:latin typeface="+mj-lt"/>
              </a:rPr>
              <a:t>Sônia </a:t>
            </a:r>
            <a:r>
              <a:rPr lang="pt-BR" i="1" dirty="0">
                <a:solidFill>
                  <a:srgbClr val="687995"/>
                </a:solidFill>
                <a:latin typeface="+mj-lt"/>
              </a:rPr>
              <a:t>Ponte</a:t>
            </a:r>
          </a:p>
          <a:p>
            <a:pPr defTabSz="642938" eaLnBrk="1">
              <a:spcBef>
                <a:spcPct val="30000"/>
              </a:spcBef>
            </a:pPr>
            <a:endParaRPr lang="pt-BR" i="1" dirty="0">
              <a:solidFill>
                <a:srgbClr val="687995"/>
              </a:solidFill>
              <a:latin typeface="+mj-lt"/>
            </a:endParaRPr>
          </a:p>
        </p:txBody>
      </p:sp>
      <p:sp>
        <p:nvSpPr>
          <p:cNvPr id="55301" name="Rectangle 4"/>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CCF52FB-04C5-4D3C-8DD0-CCB5D760AEB5}" type="slidenum">
              <a:rPr lang="pt-BR" sz="1000" b="1">
                <a:solidFill>
                  <a:srgbClr val="687995"/>
                </a:solidFill>
              </a:rPr>
              <a:pPr algn="ctr" eaLnBrk="1" hangingPunct="1"/>
              <a:t>41</a:t>
            </a:fld>
            <a:endParaRPr lang="pt-BR" sz="1000" b="1">
              <a:solidFill>
                <a:srgbClr val="687995"/>
              </a:solidFill>
            </a:endParaRPr>
          </a:p>
        </p:txBody>
      </p:sp>
      <p:sp>
        <p:nvSpPr>
          <p:cNvPr id="6" name="Retângulo 5"/>
          <p:cNvSpPr/>
          <p:nvPr/>
        </p:nvSpPr>
        <p:spPr>
          <a:xfrm>
            <a:off x="3867353" y="5733256"/>
            <a:ext cx="2864887" cy="369332"/>
          </a:xfrm>
          <a:prstGeom prst="rect">
            <a:avLst/>
          </a:prstGeom>
        </p:spPr>
        <p:txBody>
          <a:bodyPr wrap="none">
            <a:spAutoFit/>
          </a:bodyPr>
          <a:lstStyle>
            <a:defPPr>
              <a:defRPr lang="pt-BR"/>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pt-BR" dirty="0">
                <a:solidFill>
                  <a:srgbClr val="687995"/>
                </a:solidFill>
              </a:rPr>
              <a:t>Fortaleza, janeiro de 2014</a:t>
            </a:r>
            <a:endParaRPr lang="pt-B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miter lim="800000"/>
            <a:headEnd/>
            <a:tailEnd/>
          </a:ln>
        </p:spPr>
        <p:txBody>
          <a:bodyPr/>
          <a:lstStyle/>
          <a:p>
            <a:fld id="{CA58B348-492B-4B3A-9B0F-E6F4C48BAB2F}" type="slidenum">
              <a:rPr lang="pt-BR"/>
              <a:pPr/>
              <a:t>5</a:t>
            </a:fld>
            <a:endParaRPr lang="pt-BR"/>
          </a:p>
        </p:txBody>
      </p:sp>
      <p:pic>
        <p:nvPicPr>
          <p:cNvPr id="9219" name="Picture 3" descr="6-segundo kardec"/>
          <p:cNvPicPr>
            <a:picLocks noChangeAspect="1" noChangeArrowheads="1"/>
          </p:cNvPicPr>
          <p:nvPr/>
        </p:nvPicPr>
        <p:blipFill>
          <a:blip r:embed="rId3"/>
          <a:srcRect/>
          <a:stretch>
            <a:fillRect/>
          </a:stretch>
        </p:blipFill>
        <p:spPr bwMode="auto">
          <a:xfrm>
            <a:off x="-28575" y="3175"/>
            <a:ext cx="9172575" cy="6854825"/>
          </a:xfrm>
          <a:prstGeom prst="rect">
            <a:avLst/>
          </a:prstGeom>
          <a:noFill/>
          <a:ln w="9525">
            <a:noFill/>
            <a:miter lim="800000"/>
            <a:headEnd/>
            <a:tailEnd/>
          </a:ln>
        </p:spPr>
      </p:pic>
      <p:sp>
        <p:nvSpPr>
          <p:cNvPr id="9220" name="Rectangle 2"/>
          <p:cNvSpPr>
            <a:spLocks/>
          </p:cNvSpPr>
          <p:nvPr/>
        </p:nvSpPr>
        <p:spPr bwMode="auto">
          <a:xfrm>
            <a:off x="490538" y="2003425"/>
            <a:ext cx="8162925" cy="4233863"/>
          </a:xfrm>
          <a:prstGeom prst="rect">
            <a:avLst/>
          </a:prstGeom>
          <a:noFill/>
          <a:ln w="9525">
            <a:noFill/>
            <a:miter lim="800000"/>
            <a:headEnd/>
            <a:tailEnd/>
          </a:ln>
        </p:spPr>
        <p:txBody>
          <a:bodyPr lIns="133941" tIns="133941" rIns="133941" bIns="133941" anchor="ctr"/>
          <a:lstStyle/>
          <a:p>
            <a:pPr marL="320675" lvl="1" defTabSz="642938" eaLnBrk="1"/>
            <a:r>
              <a:rPr lang="pt-BR" altLang="ja-JP" sz="3600" dirty="0">
                <a:solidFill>
                  <a:srgbClr val="687995"/>
                </a:solidFill>
                <a:sym typeface="Helvetica Light" charset="0"/>
              </a:rPr>
              <a:t>A faculdade se radica no organismo; independe do moral.</a:t>
            </a:r>
          </a:p>
          <a:p>
            <a:pPr marL="320675" lvl="1" defTabSz="642938" eaLnBrk="1"/>
            <a:r>
              <a:rPr lang="pt-BR" sz="3600" dirty="0">
                <a:solidFill>
                  <a:srgbClr val="687995"/>
                </a:solidFill>
                <a:sym typeface="Helvetica Light" charset="0"/>
              </a:rPr>
              <a:t>Isso não se dá com seu uso,</a:t>
            </a:r>
          </a:p>
          <a:p>
            <a:pPr marL="320675" lvl="1" defTabSz="642938" eaLnBrk="1"/>
            <a:r>
              <a:rPr lang="pt-BR" sz="3600" dirty="0">
                <a:solidFill>
                  <a:srgbClr val="687995"/>
                </a:solidFill>
                <a:sym typeface="Helvetica Light" charset="0"/>
              </a:rPr>
              <a:t>que depende das qualidades do médium </a:t>
            </a:r>
            <a:r>
              <a:rPr lang="pt-BR" sz="2400" i="1" dirty="0">
                <a:solidFill>
                  <a:srgbClr val="687995"/>
                </a:solidFill>
                <a:sym typeface="Helvetica Light" charset="0"/>
              </a:rPr>
              <a:t>O Livro dos Médiuns, 2ª parte, cap. 20</a:t>
            </a:r>
          </a:p>
        </p:txBody>
      </p:sp>
      <p:sp>
        <p:nvSpPr>
          <p:cNvPr id="9221" name="Rectangle 9"/>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C175D7B4-BE31-4D8C-B4A6-11E505BF44F3}" type="slidenum">
              <a:rPr lang="pt-BR" sz="1000" b="1">
                <a:solidFill>
                  <a:srgbClr val="687995"/>
                </a:solidFill>
              </a:rPr>
              <a:pPr algn="ctr" eaLnBrk="1" hangingPunct="1"/>
              <a:t>5</a:t>
            </a:fld>
            <a:endParaRPr lang="pt-BR" sz="1000" b="1">
              <a:solidFill>
                <a:srgbClr val="687995"/>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miter lim="800000"/>
            <a:headEnd/>
            <a:tailEnd/>
          </a:ln>
        </p:spPr>
        <p:txBody>
          <a:bodyPr/>
          <a:lstStyle/>
          <a:p>
            <a:fld id="{600740A7-3FC3-44DC-82CD-50A890CFAC23}" type="slidenum">
              <a:rPr lang="pt-BR"/>
              <a:pPr/>
              <a:t>6</a:t>
            </a:fld>
            <a:endParaRPr lang="pt-BR"/>
          </a:p>
        </p:txBody>
      </p:sp>
      <p:pic>
        <p:nvPicPr>
          <p:cNvPr id="10243" name="Picture 3" descr="8-slide"/>
          <p:cNvPicPr>
            <a:picLocks noChangeAspect="1" noChangeArrowheads="1"/>
          </p:cNvPicPr>
          <p:nvPr/>
        </p:nvPicPr>
        <p:blipFill>
          <a:blip r:embed="rId3"/>
          <a:srcRect/>
          <a:stretch>
            <a:fillRect/>
          </a:stretch>
        </p:blipFill>
        <p:spPr bwMode="auto">
          <a:xfrm>
            <a:off x="7938" y="1588"/>
            <a:ext cx="9136062" cy="6856412"/>
          </a:xfrm>
          <a:prstGeom prst="rect">
            <a:avLst/>
          </a:prstGeom>
          <a:noFill/>
          <a:ln w="9525">
            <a:noFill/>
            <a:miter lim="800000"/>
            <a:headEnd/>
            <a:tailEnd/>
          </a:ln>
        </p:spPr>
      </p:pic>
      <p:sp>
        <p:nvSpPr>
          <p:cNvPr id="10244" name="Rectangle 2"/>
          <p:cNvSpPr>
            <a:spLocks/>
          </p:cNvSpPr>
          <p:nvPr/>
        </p:nvSpPr>
        <p:spPr bwMode="auto">
          <a:xfrm>
            <a:off x="1231900" y="3159125"/>
            <a:ext cx="6680200" cy="1709738"/>
          </a:xfrm>
          <a:prstGeom prst="rect">
            <a:avLst/>
          </a:prstGeom>
          <a:noFill/>
          <a:ln w="9525">
            <a:noFill/>
            <a:miter lim="800000"/>
            <a:headEnd/>
            <a:tailEnd/>
          </a:ln>
        </p:spPr>
        <p:txBody>
          <a:bodyPr lIns="0" tIns="0" rIns="0" bIns="0"/>
          <a:lstStyle/>
          <a:p>
            <a:pPr algn="ctr" defTabSz="642938" eaLnBrk="1"/>
            <a:r>
              <a:rPr lang="pt-BR" sz="5400" b="1">
                <a:solidFill>
                  <a:schemeClr val="bg1"/>
                </a:solidFill>
                <a:sym typeface="Helvetica Light" charset="0"/>
              </a:rPr>
              <a:t>MEDIUNIDADE</a:t>
            </a:r>
          </a:p>
          <a:p>
            <a:pPr algn="ctr" defTabSz="642938" eaLnBrk="1"/>
            <a:r>
              <a:rPr lang="pt-BR" sz="5400" b="1">
                <a:solidFill>
                  <a:schemeClr val="bg1"/>
                </a:solidFill>
                <a:sym typeface="Helvetica Light" charset="0"/>
              </a:rPr>
              <a:t>E DOENÇA</a:t>
            </a:r>
            <a:endParaRPr lang="pt-BR" sz="5400">
              <a:solidFill>
                <a:schemeClr val="bg1"/>
              </a:solidFill>
              <a:sym typeface="Helvetica Light" charset="0"/>
            </a:endParaRPr>
          </a:p>
        </p:txBody>
      </p:sp>
      <p:sp>
        <p:nvSpPr>
          <p:cNvPr id="10245"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7055A769-F863-4C64-A12E-A37A9401FAFE}" type="slidenum">
              <a:rPr lang="pt-BR" sz="1000" b="1">
                <a:solidFill>
                  <a:srgbClr val="687995"/>
                </a:solidFill>
              </a:rPr>
              <a:pPr algn="ctr" eaLnBrk="1" hangingPunct="1"/>
              <a:t>6</a:t>
            </a:fld>
            <a:endParaRPr lang="pt-BR" sz="1000" b="1">
              <a:solidFill>
                <a:srgbClr val="687995"/>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6-segundo kardec"/>
          <p:cNvPicPr>
            <a:picLocks noChangeAspect="1" noChangeArrowheads="1"/>
          </p:cNvPicPr>
          <p:nvPr/>
        </p:nvPicPr>
        <p:blipFill>
          <a:blip r:embed="rId3"/>
          <a:srcRect/>
          <a:stretch>
            <a:fillRect/>
          </a:stretch>
        </p:blipFill>
        <p:spPr bwMode="auto">
          <a:xfrm>
            <a:off x="-28575" y="3175"/>
            <a:ext cx="9172575" cy="6854825"/>
          </a:xfrm>
          <a:prstGeom prst="rect">
            <a:avLst/>
          </a:prstGeom>
          <a:noFill/>
          <a:ln w="9525">
            <a:noFill/>
            <a:miter lim="800000"/>
            <a:headEnd/>
            <a:tailEnd/>
          </a:ln>
        </p:spPr>
      </p:pic>
      <p:sp>
        <p:nvSpPr>
          <p:cNvPr id="11267" name="Rectangle 2"/>
          <p:cNvSpPr>
            <a:spLocks/>
          </p:cNvSpPr>
          <p:nvPr/>
        </p:nvSpPr>
        <p:spPr bwMode="auto">
          <a:xfrm>
            <a:off x="898525" y="2780928"/>
            <a:ext cx="7345363" cy="2663825"/>
          </a:xfrm>
          <a:prstGeom prst="rect">
            <a:avLst/>
          </a:prstGeom>
          <a:noFill/>
          <a:ln w="9525">
            <a:noFill/>
            <a:miter lim="800000"/>
            <a:headEnd/>
            <a:tailEnd/>
          </a:ln>
        </p:spPr>
        <p:txBody>
          <a:bodyPr lIns="0" tIns="0" rIns="0" bIns="0"/>
          <a:lstStyle/>
          <a:p>
            <a:pPr defTabSz="642938" eaLnBrk="1"/>
            <a:r>
              <a:rPr lang="pt-BR" altLang="ja-JP" sz="3600" dirty="0">
                <a:solidFill>
                  <a:srgbClr val="687995"/>
                </a:solidFill>
                <a:sym typeface="Helvetica Light" charset="0"/>
              </a:rPr>
              <a:t>Será a faculdade mediúnica indício de um estado patológico qualquer ou de um estado simplesmente anômalo?</a:t>
            </a:r>
            <a:r>
              <a:rPr lang="ja-JP" altLang="pt-BR" sz="3600" dirty="0">
                <a:solidFill>
                  <a:srgbClr val="687995"/>
                </a:solidFill>
                <a:sym typeface="Helvetica Light" charset="0"/>
              </a:rPr>
              <a:t> </a:t>
            </a:r>
            <a:endParaRPr lang="pt-BR" altLang="ja-JP" sz="3600" dirty="0">
              <a:solidFill>
                <a:srgbClr val="687995"/>
              </a:solidFill>
              <a:sym typeface="Helvetica Light" charset="0"/>
            </a:endParaRPr>
          </a:p>
          <a:p>
            <a:pPr defTabSz="642938" eaLnBrk="1"/>
            <a:r>
              <a:rPr lang="pt-BR" sz="2400" i="1" dirty="0">
                <a:solidFill>
                  <a:srgbClr val="687995"/>
                </a:solidFill>
                <a:sym typeface="Helvetica Light" charset="0"/>
              </a:rPr>
              <a:t>O Livro dos Médiuns, 2ª parte, cap. 18</a:t>
            </a:r>
            <a:endParaRPr lang="pt-BR" altLang="ja-JP" sz="4400" dirty="0">
              <a:solidFill>
                <a:srgbClr val="687995"/>
              </a:solidFill>
              <a:sym typeface="Helvetica Light" charset="0"/>
            </a:endParaRPr>
          </a:p>
        </p:txBody>
      </p:sp>
      <p:sp>
        <p:nvSpPr>
          <p:cNvPr id="11268"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86A5EBE1-A0B5-4E82-8676-001EC25990E3}" type="slidenum">
              <a:rPr lang="pt-BR" sz="1000" b="1">
                <a:solidFill>
                  <a:srgbClr val="687995"/>
                </a:solidFill>
              </a:rPr>
              <a:pPr algn="ctr" eaLnBrk="1" hangingPunct="1"/>
              <a:t>7</a:t>
            </a:fld>
            <a:endParaRPr lang="pt-BR" sz="1000" b="1">
              <a:solidFill>
                <a:srgbClr val="687995"/>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miter lim="800000"/>
            <a:headEnd/>
            <a:tailEnd/>
          </a:ln>
        </p:spPr>
        <p:txBody>
          <a:bodyPr/>
          <a:lstStyle/>
          <a:p>
            <a:fld id="{0F5BF528-F7AF-4366-BCD2-808EA4186929}" type="slidenum">
              <a:rPr lang="pt-BR"/>
              <a:pPr/>
              <a:t>8</a:t>
            </a:fld>
            <a:endParaRPr lang="pt-BR"/>
          </a:p>
        </p:txBody>
      </p:sp>
      <p:pic>
        <p:nvPicPr>
          <p:cNvPr id="13315" name="Picture 3" descr="6-segundo kardec"/>
          <p:cNvPicPr>
            <a:picLocks noChangeAspect="1" noChangeArrowheads="1"/>
          </p:cNvPicPr>
          <p:nvPr/>
        </p:nvPicPr>
        <p:blipFill>
          <a:blip r:embed="rId3"/>
          <a:srcRect/>
          <a:stretch>
            <a:fillRect/>
          </a:stretch>
        </p:blipFill>
        <p:spPr bwMode="auto">
          <a:xfrm>
            <a:off x="6350" y="-1588"/>
            <a:ext cx="9137650" cy="6859588"/>
          </a:xfrm>
          <a:prstGeom prst="rect">
            <a:avLst/>
          </a:prstGeom>
          <a:noFill/>
          <a:ln w="9525">
            <a:noFill/>
            <a:miter lim="800000"/>
            <a:headEnd/>
            <a:tailEnd/>
          </a:ln>
        </p:spPr>
      </p:pic>
      <p:sp>
        <p:nvSpPr>
          <p:cNvPr id="13316" name="Rectangle 2"/>
          <p:cNvSpPr>
            <a:spLocks/>
          </p:cNvSpPr>
          <p:nvPr/>
        </p:nvSpPr>
        <p:spPr bwMode="auto">
          <a:xfrm>
            <a:off x="773113" y="2185988"/>
            <a:ext cx="7543800" cy="3763962"/>
          </a:xfrm>
          <a:prstGeom prst="rect">
            <a:avLst/>
          </a:prstGeom>
          <a:noFill/>
          <a:ln w="9525">
            <a:noFill/>
            <a:miter lim="800000"/>
            <a:headEnd/>
            <a:tailEnd/>
          </a:ln>
        </p:spPr>
        <p:txBody>
          <a:bodyPr lIns="133941" tIns="133941" rIns="133941" bIns="133941" anchor="ctr"/>
          <a:lstStyle/>
          <a:p>
            <a:pPr marL="320675" lvl="1" defTabSz="642938" eaLnBrk="1"/>
            <a:r>
              <a:rPr lang="pt-BR" altLang="ja-JP" sz="3600" dirty="0">
                <a:solidFill>
                  <a:srgbClr val="687995"/>
                </a:solidFill>
                <a:sym typeface="Helvetica Light" charset="0"/>
              </a:rPr>
              <a:t>Anômalo, às vezes, porém não patológico; há médiuns de saúde robusta; os doentes o são por outras causas</a:t>
            </a:r>
          </a:p>
          <a:p>
            <a:pPr marL="320675" lvl="1" defTabSz="642938" eaLnBrk="1"/>
            <a:r>
              <a:rPr lang="pt-BR" sz="2400" i="1" dirty="0">
                <a:solidFill>
                  <a:srgbClr val="687995"/>
                </a:solidFill>
                <a:sym typeface="Helvetica Light" charset="0"/>
              </a:rPr>
              <a:t>O Livro dos Médiuns, 2ª parte, cap. 18</a:t>
            </a:r>
          </a:p>
        </p:txBody>
      </p:sp>
      <p:sp>
        <p:nvSpPr>
          <p:cNvPr id="13317" name="Rectangle 7"/>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21DC280E-4B5E-4B0B-99FA-2BFCC993B94D}" type="slidenum">
              <a:rPr lang="pt-BR" sz="1000" b="1">
                <a:solidFill>
                  <a:srgbClr val="687995"/>
                </a:solidFill>
              </a:rPr>
              <a:pPr algn="ctr" eaLnBrk="1" hangingPunct="1"/>
              <a:t>8</a:t>
            </a:fld>
            <a:endParaRPr lang="pt-BR" sz="1000" b="1">
              <a:solidFill>
                <a:srgbClr val="687995"/>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miter lim="800000"/>
            <a:headEnd/>
            <a:tailEnd/>
          </a:ln>
        </p:spPr>
        <p:txBody>
          <a:bodyPr/>
          <a:lstStyle/>
          <a:p>
            <a:fld id="{40F7C4A1-214A-43EC-975A-23575E015A98}" type="slidenum">
              <a:rPr lang="pt-BR"/>
              <a:pPr/>
              <a:t>9</a:t>
            </a:fld>
            <a:endParaRPr lang="pt-BR"/>
          </a:p>
        </p:txBody>
      </p:sp>
      <p:pic>
        <p:nvPicPr>
          <p:cNvPr id="15363" name="Picture 4" descr="10-slide"/>
          <p:cNvPicPr>
            <a:picLocks noChangeAspect="1" noChangeArrowheads="1"/>
          </p:cNvPicPr>
          <p:nvPr/>
        </p:nvPicPr>
        <p:blipFill>
          <a:blip r:embed="rId2"/>
          <a:srcRect/>
          <a:stretch>
            <a:fillRect/>
          </a:stretch>
        </p:blipFill>
        <p:spPr bwMode="auto">
          <a:xfrm>
            <a:off x="-7938" y="1588"/>
            <a:ext cx="9151938" cy="6850062"/>
          </a:xfrm>
          <a:prstGeom prst="rect">
            <a:avLst/>
          </a:prstGeom>
          <a:noFill/>
          <a:ln w="9525">
            <a:noFill/>
            <a:miter lim="800000"/>
            <a:headEnd/>
            <a:tailEnd/>
          </a:ln>
        </p:spPr>
      </p:pic>
      <p:sp>
        <p:nvSpPr>
          <p:cNvPr id="15364" name="Rectangle 2"/>
          <p:cNvSpPr>
            <a:spLocks/>
          </p:cNvSpPr>
          <p:nvPr/>
        </p:nvSpPr>
        <p:spPr bwMode="auto">
          <a:xfrm>
            <a:off x="1116013" y="3808413"/>
            <a:ext cx="3529012" cy="1133475"/>
          </a:xfrm>
          <a:prstGeom prst="rect">
            <a:avLst/>
          </a:prstGeom>
          <a:noFill/>
          <a:ln w="9525">
            <a:noFill/>
            <a:miter lim="800000"/>
            <a:headEnd/>
            <a:tailEnd/>
          </a:ln>
        </p:spPr>
        <p:txBody>
          <a:bodyPr lIns="0" tIns="0" rIns="0" bIns="0"/>
          <a:lstStyle/>
          <a:p>
            <a:pPr algn="r" defTabSz="642938" eaLnBrk="1"/>
            <a:r>
              <a:rPr lang="pt-BR" sz="3600" b="1">
                <a:solidFill>
                  <a:schemeClr val="bg1"/>
                </a:solidFill>
                <a:sym typeface="Helvetica Light" charset="0"/>
              </a:rPr>
              <a:t>MEDIUNIDADE</a:t>
            </a:r>
          </a:p>
          <a:p>
            <a:pPr algn="r" defTabSz="642938" eaLnBrk="1"/>
            <a:r>
              <a:rPr lang="pt-BR" sz="4200" b="1">
                <a:solidFill>
                  <a:schemeClr val="bg1"/>
                </a:solidFill>
                <a:sym typeface="Helvetica Light" charset="0"/>
              </a:rPr>
              <a:t>E LOUCURA</a:t>
            </a:r>
            <a:endParaRPr lang="pt-BR" sz="4200">
              <a:solidFill>
                <a:schemeClr val="bg1"/>
              </a:solidFill>
              <a:sym typeface="Helvetica Light" charset="0"/>
            </a:endParaRPr>
          </a:p>
        </p:txBody>
      </p:sp>
      <p:pic>
        <p:nvPicPr>
          <p:cNvPr id="15365" name="Picture 3" descr="InsertedImage"/>
          <p:cNvPicPr>
            <a:picLocks noChangeAspect="1"/>
          </p:cNvPicPr>
          <p:nvPr/>
        </p:nvPicPr>
        <p:blipFill>
          <a:blip r:embed="rId3"/>
          <a:srcRect/>
          <a:stretch>
            <a:fillRect/>
          </a:stretch>
        </p:blipFill>
        <p:spPr bwMode="auto">
          <a:xfrm>
            <a:off x="5853113" y="2809875"/>
            <a:ext cx="2319337" cy="3095625"/>
          </a:xfrm>
          <a:prstGeom prst="rect">
            <a:avLst/>
          </a:prstGeom>
          <a:noFill/>
          <a:ln w="12700">
            <a:solidFill>
              <a:srgbClr val="000000"/>
            </a:solidFill>
            <a:miter lim="0"/>
            <a:headEnd/>
            <a:tailEnd/>
          </a:ln>
        </p:spPr>
      </p:pic>
      <p:sp>
        <p:nvSpPr>
          <p:cNvPr id="15366" name="Rectangle 8"/>
          <p:cNvSpPr>
            <a:spLocks noChangeArrowheads="1"/>
          </p:cNvSpPr>
          <p:nvPr/>
        </p:nvSpPr>
        <p:spPr bwMode="auto">
          <a:xfrm>
            <a:off x="7812088" y="6408738"/>
            <a:ext cx="2133600" cy="476250"/>
          </a:xfrm>
          <a:prstGeom prst="rect">
            <a:avLst/>
          </a:prstGeom>
          <a:noFill/>
          <a:ln w="9525">
            <a:noFill/>
            <a:miter lim="800000"/>
            <a:headEnd/>
            <a:tailEnd/>
          </a:ln>
        </p:spPr>
        <p:txBody>
          <a:bodyPr/>
          <a:lstStyle/>
          <a:p>
            <a:pPr algn="ctr" eaLnBrk="1" hangingPunct="1"/>
            <a:fld id="{0885FF24-FB43-4F24-B9D2-9C4BE6FA28F3}" type="slidenum">
              <a:rPr lang="pt-BR" sz="1000" b="1">
                <a:solidFill>
                  <a:srgbClr val="687995"/>
                </a:solidFill>
              </a:rPr>
              <a:pPr algn="ctr" eaLnBrk="1" hangingPunct="1"/>
              <a:t>9</a:t>
            </a:fld>
            <a:endParaRPr lang="pt-BR" sz="1000" b="1">
              <a:solidFill>
                <a:srgbClr val="687995"/>
              </a:solidFill>
            </a:endParaRPr>
          </a:p>
        </p:txBody>
      </p:sp>
    </p:spTree>
  </p:cSld>
  <p:clrMapOvr>
    <a:masterClrMapping/>
  </p:clrMapOvr>
  <p:transition spd="med"/>
</p:sld>
</file>

<file path=ppt/theme/theme1.xml><?xml version="1.0" encoding="utf-8"?>
<a:theme xmlns:a="http://schemas.openxmlformats.org/drawingml/2006/main" name="GEPE_GEM_Unidade1_Aula4">
  <a:themeElements>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PE_GEM_Unidade1_Aula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PE_GEM_Unidade1_Aula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PE_GEM_Unidade1_Aula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PE_GEM_Unidade1_Aula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PE_GEM_Unidade1_Aula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PE_GEM_Unidade1_Aula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PE_GEM_Unidade1_Aula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PE_GEM_Unidade1_Aula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PE_GEM_Unidade1_Aula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PE_GEM_Unidade1_Aula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PE_GEM_Unidade1_Aula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PE_GEM_Unidade1_Aula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3179</Words>
  <Application>Microsoft Office PowerPoint</Application>
  <PresentationFormat>Apresentação na tela (4:3)</PresentationFormat>
  <Paragraphs>309</Paragraphs>
  <Slides>41</Slides>
  <Notes>24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41</vt:i4>
      </vt:variant>
    </vt:vector>
  </HeadingPairs>
  <TitlesOfParts>
    <vt:vector size="46" baseType="lpstr">
      <vt:lpstr>ＭＳ Ｐゴシック</vt:lpstr>
      <vt:lpstr>Arial</vt:lpstr>
      <vt:lpstr>Helvetica Light</vt:lpstr>
      <vt:lpstr>Verdana</vt:lpstr>
      <vt:lpstr>GEPE_GEM_Unidade1_Aula4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Caixa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Conta da Microsoft</cp:lastModifiedBy>
  <cp:revision>98</cp:revision>
  <dcterms:created xsi:type="dcterms:W3CDTF">2012-11-15T17:55:20Z</dcterms:created>
  <dcterms:modified xsi:type="dcterms:W3CDTF">2022-09-19T19:31:37Z</dcterms:modified>
</cp:coreProperties>
</file>